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0" r:id="rId4"/>
    <p:sldMasterId id="2147483660" r:id="rId5"/>
    <p:sldMasterId id="2147483648" r:id="rId6"/>
    <p:sldMasterId id="2147483682" r:id="rId7"/>
  </p:sldMasterIdLst>
  <p:notesMasterIdLst>
    <p:notesMasterId r:id="rId34"/>
  </p:notesMasterIdLst>
  <p:sldIdLst>
    <p:sldId id="256" r:id="rId8"/>
    <p:sldId id="278" r:id="rId9"/>
    <p:sldId id="299" r:id="rId10"/>
    <p:sldId id="300" r:id="rId11"/>
    <p:sldId id="301" r:id="rId12"/>
    <p:sldId id="302" r:id="rId13"/>
    <p:sldId id="303" r:id="rId14"/>
    <p:sldId id="304" r:id="rId15"/>
    <p:sldId id="305" r:id="rId16"/>
    <p:sldId id="307" r:id="rId17"/>
    <p:sldId id="306" r:id="rId18"/>
    <p:sldId id="308" r:id="rId19"/>
    <p:sldId id="277" r:id="rId20"/>
    <p:sldId id="275" r:id="rId21"/>
    <p:sldId id="293" r:id="rId22"/>
    <p:sldId id="295" r:id="rId23"/>
    <p:sldId id="315" r:id="rId24"/>
    <p:sldId id="313" r:id="rId25"/>
    <p:sldId id="316" r:id="rId26"/>
    <p:sldId id="314" r:id="rId27"/>
    <p:sldId id="273" r:id="rId28"/>
    <p:sldId id="310" r:id="rId29"/>
    <p:sldId id="317" r:id="rId30"/>
    <p:sldId id="272" r:id="rId31"/>
    <p:sldId id="319" r:id="rId32"/>
    <p:sldId id="311" r:id="rId33"/>
  </p:sldIdLst>
  <p:sldSz cx="12192000" cy="6858000"/>
  <p:notesSz cx="6858000" cy="9144000"/>
  <p:embeddedFontLst>
    <p:embeddedFont>
      <p:font typeface="Bebas Neue" panose="020B0606020202050201" pitchFamily="34" charset="0"/>
      <p:regular r:id="rId35"/>
    </p:embeddedFont>
    <p:embeddedFont>
      <p:font typeface="Bebas Neue" panose="020B0606020202050201" pitchFamily="34" charset="0"/>
      <p:regular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Georgia" panose="02040502050405020303" pitchFamily="18" charset="0"/>
      <p:regular r:id="rId42"/>
      <p:bold r:id="rId43"/>
      <p:italic r:id="rId44"/>
      <p:boldItalic r:id="rId45"/>
    </p:embeddedFont>
    <p:embeddedFont>
      <p:font typeface="Lato" panose="020F0502020204030203" pitchFamily="34"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595A"/>
    <a:srgbClr val="F9C80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17739-BF1A-4C92-A9C2-4BA83F0D1C4F}" v="24" dt="2021-05-04T10:32:05.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30" y="2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5.fntdata"/><Relationship Id="rId21" Type="http://schemas.openxmlformats.org/officeDocument/2006/relationships/slide" Target="slides/slide14.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10.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1.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3.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Bishop" userId="2baf4fa0-021d-445a-8f28-30607b404207" providerId="ADAL" clId="{05217739-BF1A-4C92-A9C2-4BA83F0D1C4F}"/>
    <pc:docChg chg="custSel modSld">
      <pc:chgData name="Amy Bishop" userId="2baf4fa0-021d-445a-8f28-30607b404207" providerId="ADAL" clId="{05217739-BF1A-4C92-A9C2-4BA83F0D1C4F}" dt="2021-05-04T10:32:05.089" v="24" actId="478"/>
      <pc:docMkLst>
        <pc:docMk/>
      </pc:docMkLst>
      <pc:sldChg chg="delSp">
        <pc:chgData name="Amy Bishop" userId="2baf4fa0-021d-445a-8f28-30607b404207" providerId="ADAL" clId="{05217739-BF1A-4C92-A9C2-4BA83F0D1C4F}" dt="2021-05-04T10:30:52.536" v="0" actId="478"/>
        <pc:sldMkLst>
          <pc:docMk/>
          <pc:sldMk cId="3563949686" sldId="256"/>
        </pc:sldMkLst>
        <pc:picChg chg="del">
          <ac:chgData name="Amy Bishop" userId="2baf4fa0-021d-445a-8f28-30607b404207" providerId="ADAL" clId="{05217739-BF1A-4C92-A9C2-4BA83F0D1C4F}" dt="2021-05-04T10:30:52.536" v="0" actId="478"/>
          <ac:picMkLst>
            <pc:docMk/>
            <pc:sldMk cId="3563949686" sldId="256"/>
            <ac:picMk id="1026" creationId="{CCC7FC93-5F5C-4DCE-9ABE-8DC23F55408C}"/>
          </ac:picMkLst>
        </pc:picChg>
      </pc:sldChg>
      <pc:sldChg chg="delSp">
        <pc:chgData name="Amy Bishop" userId="2baf4fa0-021d-445a-8f28-30607b404207" providerId="ADAL" clId="{05217739-BF1A-4C92-A9C2-4BA83F0D1C4F}" dt="2021-05-04T10:31:58.982" v="22" actId="478"/>
        <pc:sldMkLst>
          <pc:docMk/>
          <pc:sldMk cId="3012761786" sldId="272"/>
        </pc:sldMkLst>
        <pc:picChg chg="del">
          <ac:chgData name="Amy Bishop" userId="2baf4fa0-021d-445a-8f28-30607b404207" providerId="ADAL" clId="{05217739-BF1A-4C92-A9C2-4BA83F0D1C4F}" dt="2021-05-04T10:31:58.982" v="22" actId="478"/>
          <ac:picMkLst>
            <pc:docMk/>
            <pc:sldMk cId="3012761786" sldId="272"/>
            <ac:picMk id="3" creationId="{96CF849E-8E5C-4AE3-86E4-3E22EB695234}"/>
          </ac:picMkLst>
        </pc:picChg>
      </pc:sldChg>
      <pc:sldChg chg="delSp">
        <pc:chgData name="Amy Bishop" userId="2baf4fa0-021d-445a-8f28-30607b404207" providerId="ADAL" clId="{05217739-BF1A-4C92-A9C2-4BA83F0D1C4F}" dt="2021-05-04T10:31:51.737" v="20" actId="478"/>
        <pc:sldMkLst>
          <pc:docMk/>
          <pc:sldMk cId="580988692" sldId="273"/>
        </pc:sldMkLst>
        <pc:picChg chg="del">
          <ac:chgData name="Amy Bishop" userId="2baf4fa0-021d-445a-8f28-30607b404207" providerId="ADAL" clId="{05217739-BF1A-4C92-A9C2-4BA83F0D1C4F}" dt="2021-05-04T10:31:51.737" v="20" actId="478"/>
          <ac:picMkLst>
            <pc:docMk/>
            <pc:sldMk cId="580988692" sldId="273"/>
            <ac:picMk id="6" creationId="{11ABF6D4-D841-41FB-9AAE-2465D34146A7}"/>
          </ac:picMkLst>
        </pc:picChg>
      </pc:sldChg>
      <pc:sldChg chg="delSp">
        <pc:chgData name="Amy Bishop" userId="2baf4fa0-021d-445a-8f28-30607b404207" providerId="ADAL" clId="{05217739-BF1A-4C92-A9C2-4BA83F0D1C4F}" dt="2021-05-04T10:31:32.419" v="13" actId="478"/>
        <pc:sldMkLst>
          <pc:docMk/>
          <pc:sldMk cId="3396388212" sldId="275"/>
        </pc:sldMkLst>
        <pc:picChg chg="del">
          <ac:chgData name="Amy Bishop" userId="2baf4fa0-021d-445a-8f28-30607b404207" providerId="ADAL" clId="{05217739-BF1A-4C92-A9C2-4BA83F0D1C4F}" dt="2021-05-04T10:31:32.419" v="13" actId="478"/>
          <ac:picMkLst>
            <pc:docMk/>
            <pc:sldMk cId="3396388212" sldId="275"/>
            <ac:picMk id="6" creationId="{BD568C92-D6EA-4A80-ABC0-8D7FCBF7FDA3}"/>
          </ac:picMkLst>
        </pc:picChg>
      </pc:sldChg>
      <pc:sldChg chg="delSp">
        <pc:chgData name="Amy Bishop" userId="2baf4fa0-021d-445a-8f28-30607b404207" providerId="ADAL" clId="{05217739-BF1A-4C92-A9C2-4BA83F0D1C4F}" dt="2021-05-04T10:31:28.300" v="12" actId="478"/>
        <pc:sldMkLst>
          <pc:docMk/>
          <pc:sldMk cId="4128264634" sldId="277"/>
        </pc:sldMkLst>
        <pc:picChg chg="del">
          <ac:chgData name="Amy Bishop" userId="2baf4fa0-021d-445a-8f28-30607b404207" providerId="ADAL" clId="{05217739-BF1A-4C92-A9C2-4BA83F0D1C4F}" dt="2021-05-04T10:31:28.300" v="12" actId="478"/>
          <ac:picMkLst>
            <pc:docMk/>
            <pc:sldMk cId="4128264634" sldId="277"/>
            <ac:picMk id="6" creationId="{3E59AE50-7447-4723-BA73-57B3C58010F5}"/>
          </ac:picMkLst>
        </pc:picChg>
      </pc:sldChg>
      <pc:sldChg chg="delSp">
        <pc:chgData name="Amy Bishop" userId="2baf4fa0-021d-445a-8f28-30607b404207" providerId="ADAL" clId="{05217739-BF1A-4C92-A9C2-4BA83F0D1C4F}" dt="2021-05-04T10:30:55.651" v="1" actId="478"/>
        <pc:sldMkLst>
          <pc:docMk/>
          <pc:sldMk cId="3432549830" sldId="278"/>
        </pc:sldMkLst>
        <pc:picChg chg="del">
          <ac:chgData name="Amy Bishop" userId="2baf4fa0-021d-445a-8f28-30607b404207" providerId="ADAL" clId="{05217739-BF1A-4C92-A9C2-4BA83F0D1C4F}" dt="2021-05-04T10:30:55.651" v="1" actId="478"/>
          <ac:picMkLst>
            <pc:docMk/>
            <pc:sldMk cId="3432549830" sldId="278"/>
            <ac:picMk id="6" creationId="{44769EA3-DC84-4D5D-B961-6FF314B3656B}"/>
          </ac:picMkLst>
        </pc:picChg>
      </pc:sldChg>
      <pc:sldChg chg="delSp">
        <pc:chgData name="Amy Bishop" userId="2baf4fa0-021d-445a-8f28-30607b404207" providerId="ADAL" clId="{05217739-BF1A-4C92-A9C2-4BA83F0D1C4F}" dt="2021-05-04T10:31:35.520" v="14" actId="478"/>
        <pc:sldMkLst>
          <pc:docMk/>
          <pc:sldMk cId="3640757734" sldId="293"/>
        </pc:sldMkLst>
        <pc:picChg chg="del">
          <ac:chgData name="Amy Bishop" userId="2baf4fa0-021d-445a-8f28-30607b404207" providerId="ADAL" clId="{05217739-BF1A-4C92-A9C2-4BA83F0D1C4F}" dt="2021-05-04T10:31:35.520" v="14" actId="478"/>
          <ac:picMkLst>
            <pc:docMk/>
            <pc:sldMk cId="3640757734" sldId="293"/>
            <ac:picMk id="5" creationId="{B732C16C-11CF-4004-A3A5-A252CB3E67E5}"/>
          </ac:picMkLst>
        </pc:picChg>
      </pc:sldChg>
      <pc:sldChg chg="delSp">
        <pc:chgData name="Amy Bishop" userId="2baf4fa0-021d-445a-8f28-30607b404207" providerId="ADAL" clId="{05217739-BF1A-4C92-A9C2-4BA83F0D1C4F}" dt="2021-05-04T10:31:37.760" v="15" actId="478"/>
        <pc:sldMkLst>
          <pc:docMk/>
          <pc:sldMk cId="3709221283" sldId="295"/>
        </pc:sldMkLst>
        <pc:picChg chg="del">
          <ac:chgData name="Amy Bishop" userId="2baf4fa0-021d-445a-8f28-30607b404207" providerId="ADAL" clId="{05217739-BF1A-4C92-A9C2-4BA83F0D1C4F}" dt="2021-05-04T10:31:37.760" v="15" actId="478"/>
          <ac:picMkLst>
            <pc:docMk/>
            <pc:sldMk cId="3709221283" sldId="295"/>
            <ac:picMk id="6" creationId="{22C6BFB8-4F4D-49FB-AA0A-D1E5FB9CB74F}"/>
          </ac:picMkLst>
        </pc:picChg>
      </pc:sldChg>
      <pc:sldChg chg="delSp">
        <pc:chgData name="Amy Bishop" userId="2baf4fa0-021d-445a-8f28-30607b404207" providerId="ADAL" clId="{05217739-BF1A-4C92-A9C2-4BA83F0D1C4F}" dt="2021-05-04T10:30:59.719" v="2" actId="478"/>
        <pc:sldMkLst>
          <pc:docMk/>
          <pc:sldMk cId="3408998290" sldId="299"/>
        </pc:sldMkLst>
        <pc:picChg chg="del">
          <ac:chgData name="Amy Bishop" userId="2baf4fa0-021d-445a-8f28-30607b404207" providerId="ADAL" clId="{05217739-BF1A-4C92-A9C2-4BA83F0D1C4F}" dt="2021-05-04T10:30:59.719" v="2" actId="478"/>
          <ac:picMkLst>
            <pc:docMk/>
            <pc:sldMk cId="3408998290" sldId="299"/>
            <ac:picMk id="6" creationId="{259D32C8-6C2D-443A-BB86-685358D6F558}"/>
          </ac:picMkLst>
        </pc:picChg>
      </pc:sldChg>
      <pc:sldChg chg="delSp">
        <pc:chgData name="Amy Bishop" userId="2baf4fa0-021d-445a-8f28-30607b404207" providerId="ADAL" clId="{05217739-BF1A-4C92-A9C2-4BA83F0D1C4F}" dt="2021-05-04T10:31:03.338" v="3" actId="478"/>
        <pc:sldMkLst>
          <pc:docMk/>
          <pc:sldMk cId="567099581" sldId="300"/>
        </pc:sldMkLst>
        <pc:picChg chg="del">
          <ac:chgData name="Amy Bishop" userId="2baf4fa0-021d-445a-8f28-30607b404207" providerId="ADAL" clId="{05217739-BF1A-4C92-A9C2-4BA83F0D1C4F}" dt="2021-05-04T10:31:03.338" v="3" actId="478"/>
          <ac:picMkLst>
            <pc:docMk/>
            <pc:sldMk cId="567099581" sldId="300"/>
            <ac:picMk id="6" creationId="{24B1424D-9323-4A5D-BF1C-CA2068387F95}"/>
          </ac:picMkLst>
        </pc:picChg>
      </pc:sldChg>
      <pc:sldChg chg="delSp">
        <pc:chgData name="Amy Bishop" userId="2baf4fa0-021d-445a-8f28-30607b404207" providerId="ADAL" clId="{05217739-BF1A-4C92-A9C2-4BA83F0D1C4F}" dt="2021-05-04T10:31:05.611" v="4" actId="478"/>
        <pc:sldMkLst>
          <pc:docMk/>
          <pc:sldMk cId="3565472021" sldId="301"/>
        </pc:sldMkLst>
        <pc:picChg chg="del">
          <ac:chgData name="Amy Bishop" userId="2baf4fa0-021d-445a-8f28-30607b404207" providerId="ADAL" clId="{05217739-BF1A-4C92-A9C2-4BA83F0D1C4F}" dt="2021-05-04T10:31:05.611" v="4" actId="478"/>
          <ac:picMkLst>
            <pc:docMk/>
            <pc:sldMk cId="3565472021" sldId="301"/>
            <ac:picMk id="6" creationId="{FD28033D-0BE5-41C7-95C4-62710326F49A}"/>
          </ac:picMkLst>
        </pc:picChg>
      </pc:sldChg>
      <pc:sldChg chg="delSp">
        <pc:chgData name="Amy Bishop" userId="2baf4fa0-021d-445a-8f28-30607b404207" providerId="ADAL" clId="{05217739-BF1A-4C92-A9C2-4BA83F0D1C4F}" dt="2021-05-04T10:31:08.077" v="5" actId="478"/>
        <pc:sldMkLst>
          <pc:docMk/>
          <pc:sldMk cId="4066349729" sldId="302"/>
        </pc:sldMkLst>
        <pc:picChg chg="del">
          <ac:chgData name="Amy Bishop" userId="2baf4fa0-021d-445a-8f28-30607b404207" providerId="ADAL" clId="{05217739-BF1A-4C92-A9C2-4BA83F0D1C4F}" dt="2021-05-04T10:31:08.077" v="5" actId="478"/>
          <ac:picMkLst>
            <pc:docMk/>
            <pc:sldMk cId="4066349729" sldId="302"/>
            <ac:picMk id="7" creationId="{6C520BE7-C096-47A9-A3EC-3A1E7BAB305A}"/>
          </ac:picMkLst>
        </pc:picChg>
      </pc:sldChg>
      <pc:sldChg chg="delSp">
        <pc:chgData name="Amy Bishop" userId="2baf4fa0-021d-445a-8f28-30607b404207" providerId="ADAL" clId="{05217739-BF1A-4C92-A9C2-4BA83F0D1C4F}" dt="2021-05-04T10:31:12.421" v="6" actId="478"/>
        <pc:sldMkLst>
          <pc:docMk/>
          <pc:sldMk cId="2351422360" sldId="303"/>
        </pc:sldMkLst>
        <pc:picChg chg="del">
          <ac:chgData name="Amy Bishop" userId="2baf4fa0-021d-445a-8f28-30607b404207" providerId="ADAL" clId="{05217739-BF1A-4C92-A9C2-4BA83F0D1C4F}" dt="2021-05-04T10:31:12.421" v="6" actId="478"/>
          <ac:picMkLst>
            <pc:docMk/>
            <pc:sldMk cId="2351422360" sldId="303"/>
            <ac:picMk id="3" creationId="{76C87EDF-B1F2-493C-8E02-C0F56654E2AA}"/>
          </ac:picMkLst>
        </pc:picChg>
      </pc:sldChg>
      <pc:sldChg chg="delSp">
        <pc:chgData name="Amy Bishop" userId="2baf4fa0-021d-445a-8f28-30607b404207" providerId="ADAL" clId="{05217739-BF1A-4C92-A9C2-4BA83F0D1C4F}" dt="2021-05-04T10:31:14.697" v="7" actId="478"/>
        <pc:sldMkLst>
          <pc:docMk/>
          <pc:sldMk cId="2108699607" sldId="304"/>
        </pc:sldMkLst>
        <pc:picChg chg="del">
          <ac:chgData name="Amy Bishop" userId="2baf4fa0-021d-445a-8f28-30607b404207" providerId="ADAL" clId="{05217739-BF1A-4C92-A9C2-4BA83F0D1C4F}" dt="2021-05-04T10:31:14.697" v="7" actId="478"/>
          <ac:picMkLst>
            <pc:docMk/>
            <pc:sldMk cId="2108699607" sldId="304"/>
            <ac:picMk id="6" creationId="{38989EA7-847C-4CF2-B560-19195E5C49DA}"/>
          </ac:picMkLst>
        </pc:picChg>
      </pc:sldChg>
      <pc:sldChg chg="delSp">
        <pc:chgData name="Amy Bishop" userId="2baf4fa0-021d-445a-8f28-30607b404207" providerId="ADAL" clId="{05217739-BF1A-4C92-A9C2-4BA83F0D1C4F}" dt="2021-05-04T10:31:17.077" v="8" actId="478"/>
        <pc:sldMkLst>
          <pc:docMk/>
          <pc:sldMk cId="3888457825" sldId="305"/>
        </pc:sldMkLst>
        <pc:picChg chg="del">
          <ac:chgData name="Amy Bishop" userId="2baf4fa0-021d-445a-8f28-30607b404207" providerId="ADAL" clId="{05217739-BF1A-4C92-A9C2-4BA83F0D1C4F}" dt="2021-05-04T10:31:17.077" v="8" actId="478"/>
          <ac:picMkLst>
            <pc:docMk/>
            <pc:sldMk cId="3888457825" sldId="305"/>
            <ac:picMk id="6" creationId="{FA745EBA-14EE-4D59-9308-BA71E26EA940}"/>
          </ac:picMkLst>
        </pc:picChg>
      </pc:sldChg>
      <pc:sldChg chg="delSp">
        <pc:chgData name="Amy Bishop" userId="2baf4fa0-021d-445a-8f28-30607b404207" providerId="ADAL" clId="{05217739-BF1A-4C92-A9C2-4BA83F0D1C4F}" dt="2021-05-04T10:31:22.428" v="10" actId="478"/>
        <pc:sldMkLst>
          <pc:docMk/>
          <pc:sldMk cId="4285121551" sldId="306"/>
        </pc:sldMkLst>
        <pc:picChg chg="del">
          <ac:chgData name="Amy Bishop" userId="2baf4fa0-021d-445a-8f28-30607b404207" providerId="ADAL" clId="{05217739-BF1A-4C92-A9C2-4BA83F0D1C4F}" dt="2021-05-04T10:31:22.428" v="10" actId="478"/>
          <ac:picMkLst>
            <pc:docMk/>
            <pc:sldMk cId="4285121551" sldId="306"/>
            <ac:picMk id="6" creationId="{81D160F7-95C1-4E5F-9F5D-1090A477931C}"/>
          </ac:picMkLst>
        </pc:picChg>
      </pc:sldChg>
      <pc:sldChg chg="delSp">
        <pc:chgData name="Amy Bishop" userId="2baf4fa0-021d-445a-8f28-30607b404207" providerId="ADAL" clId="{05217739-BF1A-4C92-A9C2-4BA83F0D1C4F}" dt="2021-05-04T10:31:20.282" v="9" actId="478"/>
        <pc:sldMkLst>
          <pc:docMk/>
          <pc:sldMk cId="2784037764" sldId="307"/>
        </pc:sldMkLst>
        <pc:picChg chg="del">
          <ac:chgData name="Amy Bishop" userId="2baf4fa0-021d-445a-8f28-30607b404207" providerId="ADAL" clId="{05217739-BF1A-4C92-A9C2-4BA83F0D1C4F}" dt="2021-05-04T10:31:20.282" v="9" actId="478"/>
          <ac:picMkLst>
            <pc:docMk/>
            <pc:sldMk cId="2784037764" sldId="307"/>
            <ac:picMk id="3" creationId="{CACA45CD-049C-4C1B-B713-7B21715BD2B6}"/>
          </ac:picMkLst>
        </pc:picChg>
      </pc:sldChg>
      <pc:sldChg chg="delSp">
        <pc:chgData name="Amy Bishop" userId="2baf4fa0-021d-445a-8f28-30607b404207" providerId="ADAL" clId="{05217739-BF1A-4C92-A9C2-4BA83F0D1C4F}" dt="2021-05-04T10:31:25.208" v="11" actId="478"/>
        <pc:sldMkLst>
          <pc:docMk/>
          <pc:sldMk cId="1799155235" sldId="308"/>
        </pc:sldMkLst>
        <pc:picChg chg="del">
          <ac:chgData name="Amy Bishop" userId="2baf4fa0-021d-445a-8f28-30607b404207" providerId="ADAL" clId="{05217739-BF1A-4C92-A9C2-4BA83F0D1C4F}" dt="2021-05-04T10:31:25.208" v="11" actId="478"/>
          <ac:picMkLst>
            <pc:docMk/>
            <pc:sldMk cId="1799155235" sldId="308"/>
            <ac:picMk id="2" creationId="{2988D03B-FC32-4632-929A-DC0951B31DA2}"/>
          </ac:picMkLst>
        </pc:picChg>
      </pc:sldChg>
      <pc:sldChg chg="delSp">
        <pc:chgData name="Amy Bishop" userId="2baf4fa0-021d-445a-8f28-30607b404207" providerId="ADAL" clId="{05217739-BF1A-4C92-A9C2-4BA83F0D1C4F}" dt="2021-05-04T10:31:54.202" v="21" actId="478"/>
        <pc:sldMkLst>
          <pc:docMk/>
          <pc:sldMk cId="1614944440" sldId="310"/>
        </pc:sldMkLst>
        <pc:picChg chg="del">
          <ac:chgData name="Amy Bishop" userId="2baf4fa0-021d-445a-8f28-30607b404207" providerId="ADAL" clId="{05217739-BF1A-4C92-A9C2-4BA83F0D1C4F}" dt="2021-05-04T10:31:54.202" v="21" actId="478"/>
          <ac:picMkLst>
            <pc:docMk/>
            <pc:sldMk cId="1614944440" sldId="310"/>
            <ac:picMk id="9" creationId="{EDD7ACF9-91D0-49E2-B90A-7B533D212F9C}"/>
          </ac:picMkLst>
        </pc:picChg>
      </pc:sldChg>
      <pc:sldChg chg="delSp">
        <pc:chgData name="Amy Bishop" userId="2baf4fa0-021d-445a-8f28-30607b404207" providerId="ADAL" clId="{05217739-BF1A-4C92-A9C2-4BA83F0D1C4F}" dt="2021-05-04T10:32:05.089" v="24" actId="478"/>
        <pc:sldMkLst>
          <pc:docMk/>
          <pc:sldMk cId="2721412772" sldId="311"/>
        </pc:sldMkLst>
        <pc:picChg chg="del">
          <ac:chgData name="Amy Bishop" userId="2baf4fa0-021d-445a-8f28-30607b404207" providerId="ADAL" clId="{05217739-BF1A-4C92-A9C2-4BA83F0D1C4F}" dt="2021-05-04T10:32:05.089" v="24" actId="478"/>
          <ac:picMkLst>
            <pc:docMk/>
            <pc:sldMk cId="2721412772" sldId="311"/>
            <ac:picMk id="2" creationId="{C234A827-150A-4678-91B3-3221AB0D0525}"/>
          </ac:picMkLst>
        </pc:picChg>
      </pc:sldChg>
      <pc:sldChg chg="delSp">
        <pc:chgData name="Amy Bishop" userId="2baf4fa0-021d-445a-8f28-30607b404207" providerId="ADAL" clId="{05217739-BF1A-4C92-A9C2-4BA83F0D1C4F}" dt="2021-05-04T10:31:43.667" v="17" actId="478"/>
        <pc:sldMkLst>
          <pc:docMk/>
          <pc:sldMk cId="4051271310" sldId="313"/>
        </pc:sldMkLst>
        <pc:picChg chg="del">
          <ac:chgData name="Amy Bishop" userId="2baf4fa0-021d-445a-8f28-30607b404207" providerId="ADAL" clId="{05217739-BF1A-4C92-A9C2-4BA83F0D1C4F}" dt="2021-05-04T10:31:43.667" v="17" actId="478"/>
          <ac:picMkLst>
            <pc:docMk/>
            <pc:sldMk cId="4051271310" sldId="313"/>
            <ac:picMk id="5" creationId="{22B0CFA2-EE5B-4CC3-B57D-11F5F97EBE58}"/>
          </ac:picMkLst>
        </pc:picChg>
      </pc:sldChg>
      <pc:sldChg chg="delSp">
        <pc:chgData name="Amy Bishop" userId="2baf4fa0-021d-445a-8f28-30607b404207" providerId="ADAL" clId="{05217739-BF1A-4C92-A9C2-4BA83F0D1C4F}" dt="2021-05-04T10:31:48.916" v="19" actId="478"/>
        <pc:sldMkLst>
          <pc:docMk/>
          <pc:sldMk cId="2888089495" sldId="314"/>
        </pc:sldMkLst>
        <pc:picChg chg="del">
          <ac:chgData name="Amy Bishop" userId="2baf4fa0-021d-445a-8f28-30607b404207" providerId="ADAL" clId="{05217739-BF1A-4C92-A9C2-4BA83F0D1C4F}" dt="2021-05-04T10:31:48.916" v="19" actId="478"/>
          <ac:picMkLst>
            <pc:docMk/>
            <pc:sldMk cId="2888089495" sldId="314"/>
            <ac:picMk id="5" creationId="{D217A341-3397-4D19-A3C8-29DD3FD105BA}"/>
          </ac:picMkLst>
        </pc:picChg>
      </pc:sldChg>
      <pc:sldChg chg="delSp">
        <pc:chgData name="Amy Bishop" userId="2baf4fa0-021d-445a-8f28-30607b404207" providerId="ADAL" clId="{05217739-BF1A-4C92-A9C2-4BA83F0D1C4F}" dt="2021-05-04T10:31:40.885" v="16" actId="478"/>
        <pc:sldMkLst>
          <pc:docMk/>
          <pc:sldMk cId="3927536072" sldId="315"/>
        </pc:sldMkLst>
        <pc:picChg chg="del">
          <ac:chgData name="Amy Bishop" userId="2baf4fa0-021d-445a-8f28-30607b404207" providerId="ADAL" clId="{05217739-BF1A-4C92-A9C2-4BA83F0D1C4F}" dt="2021-05-04T10:31:40.885" v="16" actId="478"/>
          <ac:picMkLst>
            <pc:docMk/>
            <pc:sldMk cId="3927536072" sldId="315"/>
            <ac:picMk id="6" creationId="{CF49C20D-F0D3-43A6-8154-A13D16EC5028}"/>
          </ac:picMkLst>
        </pc:picChg>
      </pc:sldChg>
      <pc:sldChg chg="delSp">
        <pc:chgData name="Amy Bishop" userId="2baf4fa0-021d-445a-8f28-30607b404207" providerId="ADAL" clId="{05217739-BF1A-4C92-A9C2-4BA83F0D1C4F}" dt="2021-05-04T10:31:45.844" v="18" actId="478"/>
        <pc:sldMkLst>
          <pc:docMk/>
          <pc:sldMk cId="1828824018" sldId="316"/>
        </pc:sldMkLst>
        <pc:picChg chg="del">
          <ac:chgData name="Amy Bishop" userId="2baf4fa0-021d-445a-8f28-30607b404207" providerId="ADAL" clId="{05217739-BF1A-4C92-A9C2-4BA83F0D1C4F}" dt="2021-05-04T10:31:45.844" v="18" actId="478"/>
          <ac:picMkLst>
            <pc:docMk/>
            <pc:sldMk cId="1828824018" sldId="316"/>
            <ac:picMk id="5" creationId="{2ACE6929-F098-4682-AB7E-FD4BED15A256}"/>
          </ac:picMkLst>
        </pc:picChg>
      </pc:sldChg>
      <pc:sldChg chg="delSp mod">
        <pc:chgData name="Amy Bishop" userId="2baf4fa0-021d-445a-8f28-30607b404207" providerId="ADAL" clId="{05217739-BF1A-4C92-A9C2-4BA83F0D1C4F}" dt="2021-05-04T10:32:01.986" v="23" actId="478"/>
        <pc:sldMkLst>
          <pc:docMk/>
          <pc:sldMk cId="1460797737" sldId="319"/>
        </pc:sldMkLst>
        <pc:picChg chg="del">
          <ac:chgData name="Amy Bishop" userId="2baf4fa0-021d-445a-8f28-30607b404207" providerId="ADAL" clId="{05217739-BF1A-4C92-A9C2-4BA83F0D1C4F}" dt="2021-05-04T10:32:01.986" v="23" actId="478"/>
          <ac:picMkLst>
            <pc:docMk/>
            <pc:sldMk cId="1460797737" sldId="319"/>
            <ac:picMk id="6" creationId="{250CB2A7-8A05-4DE7-A36E-BA1D7C6AAE6C}"/>
          </ac:picMkLst>
        </pc:picChg>
      </pc:sldChg>
    </pc:docChg>
  </pc:docChgLst>
  <pc:docChgLst>
    <pc:chgData name="Amy Bishop" userId="2baf4fa0-021d-445a-8f28-30607b404207" providerId="ADAL" clId="{60A1B2D3-396E-4F01-9B72-BCD589C547CD}"/>
    <pc:docChg chg="undo custSel addSld delSld modSld">
      <pc:chgData name="Amy Bishop" userId="2baf4fa0-021d-445a-8f28-30607b404207" providerId="ADAL" clId="{60A1B2D3-396E-4F01-9B72-BCD589C547CD}" dt="2020-09-16T13:58:55.007" v="1320" actId="1076"/>
      <pc:docMkLst>
        <pc:docMk/>
      </pc:docMkLst>
      <pc:sldChg chg="addSp delSp modSp mod">
        <pc:chgData name="Amy Bishop" userId="2baf4fa0-021d-445a-8f28-30607b404207" providerId="ADAL" clId="{60A1B2D3-396E-4F01-9B72-BCD589C547CD}" dt="2020-08-26T16:46:35.650" v="1286" actId="20577"/>
        <pc:sldMkLst>
          <pc:docMk/>
          <pc:sldMk cId="3563949686" sldId="256"/>
        </pc:sldMkLst>
        <pc:spChg chg="mod">
          <ac:chgData name="Amy Bishop" userId="2baf4fa0-021d-445a-8f28-30607b404207" providerId="ADAL" clId="{60A1B2D3-396E-4F01-9B72-BCD589C547CD}" dt="2020-08-20T16:01:31.715" v="1202" actId="20577"/>
          <ac:spMkLst>
            <pc:docMk/>
            <pc:sldMk cId="3563949686" sldId="256"/>
            <ac:spMk id="2" creationId="{0D9BC5BA-CA3C-4C8A-9747-EEB03CB35B7E}"/>
          </ac:spMkLst>
        </pc:spChg>
        <pc:spChg chg="add del mod">
          <ac:chgData name="Amy Bishop" userId="2baf4fa0-021d-445a-8f28-30607b404207" providerId="ADAL" clId="{60A1B2D3-396E-4F01-9B72-BCD589C547CD}" dt="2020-08-26T16:46:35.650" v="1286" actId="20577"/>
          <ac:spMkLst>
            <pc:docMk/>
            <pc:sldMk cId="3563949686" sldId="256"/>
            <ac:spMk id="3" creationId="{F173EBFC-A0F5-46C2-A7C9-A66044A6FA6D}"/>
          </ac:spMkLst>
        </pc:spChg>
        <pc:picChg chg="mod">
          <ac:chgData name="Amy Bishop" userId="2baf4fa0-021d-445a-8f28-30607b404207" providerId="ADAL" clId="{60A1B2D3-396E-4F01-9B72-BCD589C547CD}" dt="2020-08-20T15:30:08.712" v="870" actId="1076"/>
          <ac:picMkLst>
            <pc:docMk/>
            <pc:sldMk cId="3563949686" sldId="256"/>
            <ac:picMk id="4" creationId="{B937CB2E-CD42-48DA-BE3F-4EBB429E736A}"/>
          </ac:picMkLst>
        </pc:picChg>
        <pc:picChg chg="mod">
          <ac:chgData name="Amy Bishop" userId="2baf4fa0-021d-445a-8f28-30607b404207" providerId="ADAL" clId="{60A1B2D3-396E-4F01-9B72-BCD589C547CD}" dt="2020-08-20T15:29:23.676" v="864" actId="14100"/>
          <ac:picMkLst>
            <pc:docMk/>
            <pc:sldMk cId="3563949686" sldId="256"/>
            <ac:picMk id="5" creationId="{B29F294A-629E-4CA2-967B-3EE8EF0181AF}"/>
          </ac:picMkLst>
        </pc:picChg>
        <pc:picChg chg="add mod">
          <ac:chgData name="Amy Bishop" userId="2baf4fa0-021d-445a-8f28-30607b404207" providerId="ADAL" clId="{60A1B2D3-396E-4F01-9B72-BCD589C547CD}" dt="2020-08-20T15:30:05.075" v="869" actId="1076"/>
          <ac:picMkLst>
            <pc:docMk/>
            <pc:sldMk cId="3563949686" sldId="256"/>
            <ac:picMk id="1026" creationId="{CCC7FC93-5F5C-4DCE-9ABE-8DC23F55408C}"/>
          </ac:picMkLst>
        </pc:picChg>
      </pc:sldChg>
      <pc:sldChg chg="del">
        <pc:chgData name="Amy Bishop" userId="2baf4fa0-021d-445a-8f28-30607b404207" providerId="ADAL" clId="{60A1B2D3-396E-4F01-9B72-BCD589C547CD}" dt="2020-08-20T14:55:16.864" v="61" actId="47"/>
        <pc:sldMkLst>
          <pc:docMk/>
          <pc:sldMk cId="2429999905" sldId="263"/>
        </pc:sldMkLst>
      </pc:sldChg>
      <pc:sldChg chg="del">
        <pc:chgData name="Amy Bishop" userId="2baf4fa0-021d-445a-8f28-30607b404207" providerId="ADAL" clId="{60A1B2D3-396E-4F01-9B72-BCD589C547CD}" dt="2020-08-20T14:55:28.125" v="63" actId="47"/>
        <pc:sldMkLst>
          <pc:docMk/>
          <pc:sldMk cId="44767946" sldId="264"/>
        </pc:sldMkLst>
      </pc:sldChg>
      <pc:sldChg chg="del">
        <pc:chgData name="Amy Bishop" userId="2baf4fa0-021d-445a-8f28-30607b404207" providerId="ADAL" clId="{60A1B2D3-396E-4F01-9B72-BCD589C547CD}" dt="2020-08-20T14:56:19.193" v="69" actId="47"/>
        <pc:sldMkLst>
          <pc:docMk/>
          <pc:sldMk cId="3958152826" sldId="265"/>
        </pc:sldMkLst>
      </pc:sldChg>
      <pc:sldChg chg="del">
        <pc:chgData name="Amy Bishop" userId="2baf4fa0-021d-445a-8f28-30607b404207" providerId="ADAL" clId="{60A1B2D3-396E-4F01-9B72-BCD589C547CD}" dt="2020-08-20T14:56:17.741" v="68" actId="47"/>
        <pc:sldMkLst>
          <pc:docMk/>
          <pc:sldMk cId="1409088446" sldId="266"/>
        </pc:sldMkLst>
      </pc:sldChg>
      <pc:sldChg chg="del">
        <pc:chgData name="Amy Bishop" userId="2baf4fa0-021d-445a-8f28-30607b404207" providerId="ADAL" clId="{60A1B2D3-396E-4F01-9B72-BCD589C547CD}" dt="2020-08-20T14:56:14.936" v="67" actId="47"/>
        <pc:sldMkLst>
          <pc:docMk/>
          <pc:sldMk cId="372736972" sldId="267"/>
        </pc:sldMkLst>
      </pc:sldChg>
      <pc:sldChg chg="del">
        <pc:chgData name="Amy Bishop" userId="2baf4fa0-021d-445a-8f28-30607b404207" providerId="ADAL" clId="{60A1B2D3-396E-4F01-9B72-BCD589C547CD}" dt="2020-08-20T14:56:12.440" v="66" actId="47"/>
        <pc:sldMkLst>
          <pc:docMk/>
          <pc:sldMk cId="4089560863" sldId="268"/>
        </pc:sldMkLst>
      </pc:sldChg>
      <pc:sldChg chg="del">
        <pc:chgData name="Amy Bishop" userId="2baf4fa0-021d-445a-8f28-30607b404207" providerId="ADAL" clId="{60A1B2D3-396E-4F01-9B72-BCD589C547CD}" dt="2020-08-20T14:56:10.960" v="65" actId="47"/>
        <pc:sldMkLst>
          <pc:docMk/>
          <pc:sldMk cId="3415535070" sldId="269"/>
        </pc:sldMkLst>
      </pc:sldChg>
      <pc:sldChg chg="del">
        <pc:chgData name="Amy Bishop" userId="2baf4fa0-021d-445a-8f28-30607b404207" providerId="ADAL" clId="{60A1B2D3-396E-4F01-9B72-BCD589C547CD}" dt="2020-08-20T14:55:14.067" v="60" actId="47"/>
        <pc:sldMkLst>
          <pc:docMk/>
          <pc:sldMk cId="86554662" sldId="271"/>
        </pc:sldMkLst>
      </pc:sldChg>
      <pc:sldChg chg="addSp modSp mod">
        <pc:chgData name="Amy Bishop" userId="2baf4fa0-021d-445a-8f28-30607b404207" providerId="ADAL" clId="{60A1B2D3-396E-4F01-9B72-BCD589C547CD}" dt="2020-08-20T15:56:25.330" v="1093" actId="122"/>
        <pc:sldMkLst>
          <pc:docMk/>
          <pc:sldMk cId="3012761786" sldId="272"/>
        </pc:sldMkLst>
        <pc:spChg chg="mod">
          <ac:chgData name="Amy Bishop" userId="2baf4fa0-021d-445a-8f28-30607b404207" providerId="ADAL" clId="{60A1B2D3-396E-4F01-9B72-BCD589C547CD}" dt="2020-08-20T15:56:25.330" v="1093" actId="122"/>
          <ac:spMkLst>
            <pc:docMk/>
            <pc:sldMk cId="3012761786" sldId="272"/>
            <ac:spMk id="2" creationId="{D3F4A7D5-179A-4853-B1CE-91EE2D061421}"/>
          </ac:spMkLst>
        </pc:spChg>
        <pc:picChg chg="add">
          <ac:chgData name="Amy Bishop" userId="2baf4fa0-021d-445a-8f28-30607b404207" providerId="ADAL" clId="{60A1B2D3-396E-4F01-9B72-BCD589C547CD}" dt="2020-08-20T15:34:34.328" v="914" actId="22"/>
          <ac:picMkLst>
            <pc:docMk/>
            <pc:sldMk cId="3012761786" sldId="272"/>
            <ac:picMk id="3" creationId="{96CF849E-8E5C-4AE3-86E4-3E22EB695234}"/>
          </ac:picMkLst>
        </pc:picChg>
      </pc:sldChg>
      <pc:sldChg chg="addSp modSp mod">
        <pc:chgData name="Amy Bishop" userId="2baf4fa0-021d-445a-8f28-30607b404207" providerId="ADAL" clId="{60A1B2D3-396E-4F01-9B72-BCD589C547CD}" dt="2020-08-20T15:51:51.497" v="975" actId="122"/>
        <pc:sldMkLst>
          <pc:docMk/>
          <pc:sldMk cId="580988692" sldId="273"/>
        </pc:sldMkLst>
        <pc:spChg chg="mod">
          <ac:chgData name="Amy Bishop" userId="2baf4fa0-021d-445a-8f28-30607b404207" providerId="ADAL" clId="{60A1B2D3-396E-4F01-9B72-BCD589C547CD}" dt="2020-08-20T15:51:51.497" v="975" actId="122"/>
          <ac:spMkLst>
            <pc:docMk/>
            <pc:sldMk cId="580988692" sldId="273"/>
            <ac:spMk id="2" creationId="{D3F4A7D5-179A-4853-B1CE-91EE2D061421}"/>
          </ac:spMkLst>
        </pc:spChg>
        <pc:picChg chg="add">
          <ac:chgData name="Amy Bishop" userId="2baf4fa0-021d-445a-8f28-30607b404207" providerId="ADAL" clId="{60A1B2D3-396E-4F01-9B72-BCD589C547CD}" dt="2020-08-20T15:34:01.303" v="906" actId="22"/>
          <ac:picMkLst>
            <pc:docMk/>
            <pc:sldMk cId="580988692" sldId="273"/>
            <ac:picMk id="6" creationId="{11ABF6D4-D841-41FB-9AAE-2465D34146A7}"/>
          </ac:picMkLst>
        </pc:picChg>
      </pc:sldChg>
      <pc:sldChg chg="addSp mod">
        <pc:chgData name="Amy Bishop" userId="2baf4fa0-021d-445a-8f28-30607b404207" providerId="ADAL" clId="{60A1B2D3-396E-4F01-9B72-BCD589C547CD}" dt="2020-08-20T15:33:27.045" v="899" actId="22"/>
        <pc:sldMkLst>
          <pc:docMk/>
          <pc:sldMk cId="3396388212" sldId="275"/>
        </pc:sldMkLst>
        <pc:picChg chg="add">
          <ac:chgData name="Amy Bishop" userId="2baf4fa0-021d-445a-8f28-30607b404207" providerId="ADAL" clId="{60A1B2D3-396E-4F01-9B72-BCD589C547CD}" dt="2020-08-20T15:33:27.045" v="899" actId="22"/>
          <ac:picMkLst>
            <pc:docMk/>
            <pc:sldMk cId="3396388212" sldId="275"/>
            <ac:picMk id="6" creationId="{BD568C92-D6EA-4A80-ABC0-8D7FCBF7FDA3}"/>
          </ac:picMkLst>
        </pc:picChg>
      </pc:sldChg>
      <pc:sldChg chg="addSp delSp modSp mod">
        <pc:chgData name="Amy Bishop" userId="2baf4fa0-021d-445a-8f28-30607b404207" providerId="ADAL" clId="{60A1B2D3-396E-4F01-9B72-BCD589C547CD}" dt="2020-08-20T15:33:23.180" v="898" actId="478"/>
        <pc:sldMkLst>
          <pc:docMk/>
          <pc:sldMk cId="4128264634" sldId="277"/>
        </pc:sldMkLst>
        <pc:spChg chg="mod">
          <ac:chgData name="Amy Bishop" userId="2baf4fa0-021d-445a-8f28-30607b404207" providerId="ADAL" clId="{60A1B2D3-396E-4F01-9B72-BCD589C547CD}" dt="2020-08-20T14:54:03.287" v="57" actId="20577"/>
          <ac:spMkLst>
            <pc:docMk/>
            <pc:sldMk cId="4128264634" sldId="277"/>
            <ac:spMk id="2" creationId="{3B26E47D-7753-48AA-863F-8B931A9AF0DC}"/>
          </ac:spMkLst>
        </pc:spChg>
        <pc:picChg chg="add mod">
          <ac:chgData name="Amy Bishop" userId="2baf4fa0-021d-445a-8f28-30607b404207" providerId="ADAL" clId="{60A1B2D3-396E-4F01-9B72-BCD589C547CD}" dt="2020-08-20T15:33:20.118" v="897" actId="14100"/>
          <ac:picMkLst>
            <pc:docMk/>
            <pc:sldMk cId="4128264634" sldId="277"/>
            <ac:picMk id="6" creationId="{3E59AE50-7447-4723-BA73-57B3C58010F5}"/>
          </ac:picMkLst>
        </pc:picChg>
        <pc:cxnChg chg="add del mod">
          <ac:chgData name="Amy Bishop" userId="2baf4fa0-021d-445a-8f28-30607b404207" providerId="ADAL" clId="{60A1B2D3-396E-4F01-9B72-BCD589C547CD}" dt="2020-08-20T15:33:23.180" v="898" actId="478"/>
          <ac:cxnSpMkLst>
            <pc:docMk/>
            <pc:sldMk cId="4128264634" sldId="277"/>
            <ac:cxnSpMk id="8" creationId="{2EB84D59-5069-4DB5-957D-784D87903388}"/>
          </ac:cxnSpMkLst>
        </pc:cxnChg>
      </pc:sldChg>
      <pc:sldChg chg="addSp modSp mod">
        <pc:chgData name="Amy Bishop" userId="2baf4fa0-021d-445a-8f28-30607b404207" providerId="ADAL" clId="{60A1B2D3-396E-4F01-9B72-BCD589C547CD}" dt="2020-08-20T15:31:07.884" v="877" actId="1076"/>
        <pc:sldMkLst>
          <pc:docMk/>
          <pc:sldMk cId="3432549830" sldId="278"/>
        </pc:sldMkLst>
        <pc:spChg chg="mod">
          <ac:chgData name="Amy Bishop" userId="2baf4fa0-021d-445a-8f28-30607b404207" providerId="ADAL" clId="{60A1B2D3-396E-4F01-9B72-BCD589C547CD}" dt="2020-08-20T15:30:38.715" v="873" actId="1076"/>
          <ac:spMkLst>
            <pc:docMk/>
            <pc:sldMk cId="3432549830" sldId="278"/>
            <ac:spMk id="3" creationId="{0CEC4421-D530-40F6-8360-13A9ABAD398C}"/>
          </ac:spMkLst>
        </pc:spChg>
        <pc:picChg chg="add mod">
          <ac:chgData name="Amy Bishop" userId="2baf4fa0-021d-445a-8f28-30607b404207" providerId="ADAL" clId="{60A1B2D3-396E-4F01-9B72-BCD589C547CD}" dt="2020-08-20T15:31:07.884" v="877" actId="1076"/>
          <ac:picMkLst>
            <pc:docMk/>
            <pc:sldMk cId="3432549830" sldId="278"/>
            <ac:picMk id="6" creationId="{44769EA3-DC84-4D5D-B961-6FF314B3656B}"/>
          </ac:picMkLst>
        </pc:picChg>
      </pc:sldChg>
      <pc:sldChg chg="del">
        <pc:chgData name="Amy Bishop" userId="2baf4fa0-021d-445a-8f28-30607b404207" providerId="ADAL" clId="{60A1B2D3-396E-4F01-9B72-BCD589C547CD}" dt="2020-08-20T14:55:11.105" v="58" actId="47"/>
        <pc:sldMkLst>
          <pc:docMk/>
          <pc:sldMk cId="3022742237" sldId="290"/>
        </pc:sldMkLst>
      </pc:sldChg>
      <pc:sldChg chg="del">
        <pc:chgData name="Amy Bishop" userId="2baf4fa0-021d-445a-8f28-30607b404207" providerId="ADAL" clId="{60A1B2D3-396E-4F01-9B72-BCD589C547CD}" dt="2020-08-20T14:55:17.661" v="62" actId="47"/>
        <pc:sldMkLst>
          <pc:docMk/>
          <pc:sldMk cId="3716348107" sldId="291"/>
        </pc:sldMkLst>
      </pc:sldChg>
      <pc:sldChg chg="del">
        <pc:chgData name="Amy Bishop" userId="2baf4fa0-021d-445a-8f28-30607b404207" providerId="ADAL" clId="{60A1B2D3-396E-4F01-9B72-BCD589C547CD}" dt="2020-08-20T14:55:12.840" v="59" actId="47"/>
        <pc:sldMkLst>
          <pc:docMk/>
          <pc:sldMk cId="2974616540" sldId="292"/>
        </pc:sldMkLst>
      </pc:sldChg>
      <pc:sldChg chg="addSp modSp mod">
        <pc:chgData name="Amy Bishop" userId="2baf4fa0-021d-445a-8f28-30607b404207" providerId="ADAL" clId="{60A1B2D3-396E-4F01-9B72-BCD589C547CD}" dt="2020-08-26T16:51:04.293" v="1287" actId="255"/>
        <pc:sldMkLst>
          <pc:docMk/>
          <pc:sldMk cId="3640757734" sldId="293"/>
        </pc:sldMkLst>
        <pc:spChg chg="mod">
          <ac:chgData name="Amy Bishop" userId="2baf4fa0-021d-445a-8f28-30607b404207" providerId="ADAL" clId="{60A1B2D3-396E-4F01-9B72-BCD589C547CD}" dt="2020-08-26T16:51:04.293" v="1287" actId="255"/>
          <ac:spMkLst>
            <pc:docMk/>
            <pc:sldMk cId="3640757734" sldId="293"/>
            <ac:spMk id="2" creationId="{8362E6DF-9B2D-40DA-9911-6ACD1FAAD874}"/>
          </ac:spMkLst>
        </pc:spChg>
        <pc:spChg chg="mod">
          <ac:chgData name="Amy Bishop" userId="2baf4fa0-021d-445a-8f28-30607b404207" providerId="ADAL" clId="{60A1B2D3-396E-4F01-9B72-BCD589C547CD}" dt="2020-08-20T15:37:19.640" v="953" actId="27636"/>
          <ac:spMkLst>
            <pc:docMk/>
            <pc:sldMk cId="3640757734" sldId="293"/>
            <ac:spMk id="3" creationId="{4CDA709A-12DC-4546-93FC-D7DAA0EE5148}"/>
          </ac:spMkLst>
        </pc:spChg>
        <pc:picChg chg="add mod">
          <ac:chgData name="Amy Bishop" userId="2baf4fa0-021d-445a-8f28-30607b404207" providerId="ADAL" clId="{60A1B2D3-396E-4F01-9B72-BCD589C547CD}" dt="2020-08-20T15:37:27.710" v="954" actId="167"/>
          <ac:picMkLst>
            <pc:docMk/>
            <pc:sldMk cId="3640757734" sldId="293"/>
            <ac:picMk id="5" creationId="{B732C16C-11CF-4004-A3A5-A252CB3E67E5}"/>
          </ac:picMkLst>
        </pc:picChg>
      </pc:sldChg>
      <pc:sldChg chg="addSp modSp mod">
        <pc:chgData name="Amy Bishop" userId="2baf4fa0-021d-445a-8f28-30607b404207" providerId="ADAL" clId="{60A1B2D3-396E-4F01-9B72-BCD589C547CD}" dt="2020-08-26T16:51:11.567" v="1288" actId="255"/>
        <pc:sldMkLst>
          <pc:docMk/>
          <pc:sldMk cId="3709221283" sldId="295"/>
        </pc:sldMkLst>
        <pc:spChg chg="mod">
          <ac:chgData name="Amy Bishop" userId="2baf4fa0-021d-445a-8f28-30607b404207" providerId="ADAL" clId="{60A1B2D3-396E-4F01-9B72-BCD589C547CD}" dt="2020-08-26T16:51:11.567" v="1288" actId="255"/>
          <ac:spMkLst>
            <pc:docMk/>
            <pc:sldMk cId="3709221283" sldId="295"/>
            <ac:spMk id="2" creationId="{1946A436-8A0D-493C-938E-B9FE75D7BD1C}"/>
          </ac:spMkLst>
        </pc:spChg>
        <pc:spChg chg="mod">
          <ac:chgData name="Amy Bishop" userId="2baf4fa0-021d-445a-8f28-30607b404207" providerId="ADAL" clId="{60A1B2D3-396E-4F01-9B72-BCD589C547CD}" dt="2020-08-20T15:24:48.294" v="658" actId="20577"/>
          <ac:spMkLst>
            <pc:docMk/>
            <pc:sldMk cId="3709221283" sldId="295"/>
            <ac:spMk id="3" creationId="{97DF31F0-507B-46EB-AA00-C9875A48DCC7}"/>
          </ac:spMkLst>
        </pc:spChg>
        <pc:picChg chg="add">
          <ac:chgData name="Amy Bishop" userId="2baf4fa0-021d-445a-8f28-30607b404207" providerId="ADAL" clId="{60A1B2D3-396E-4F01-9B72-BCD589C547CD}" dt="2020-08-20T15:33:37.853" v="901" actId="22"/>
          <ac:picMkLst>
            <pc:docMk/>
            <pc:sldMk cId="3709221283" sldId="295"/>
            <ac:picMk id="6" creationId="{22C6BFB8-4F4D-49FB-AA0A-D1E5FB9CB74F}"/>
          </ac:picMkLst>
        </pc:picChg>
      </pc:sldChg>
      <pc:sldChg chg="del">
        <pc:chgData name="Amy Bishop" userId="2baf4fa0-021d-445a-8f28-30607b404207" providerId="ADAL" clId="{60A1B2D3-396E-4F01-9B72-BCD589C547CD}" dt="2020-08-20T14:55:29.587" v="64" actId="47"/>
        <pc:sldMkLst>
          <pc:docMk/>
          <pc:sldMk cId="4145118569" sldId="296"/>
        </pc:sldMkLst>
      </pc:sldChg>
      <pc:sldChg chg="addSp mod">
        <pc:chgData name="Amy Bishop" userId="2baf4fa0-021d-445a-8f28-30607b404207" providerId="ADAL" clId="{60A1B2D3-396E-4F01-9B72-BCD589C547CD}" dt="2020-08-20T15:31:16.157" v="878" actId="22"/>
        <pc:sldMkLst>
          <pc:docMk/>
          <pc:sldMk cId="3408998290" sldId="299"/>
        </pc:sldMkLst>
        <pc:picChg chg="add">
          <ac:chgData name="Amy Bishop" userId="2baf4fa0-021d-445a-8f28-30607b404207" providerId="ADAL" clId="{60A1B2D3-396E-4F01-9B72-BCD589C547CD}" dt="2020-08-20T15:31:16.157" v="878" actId="22"/>
          <ac:picMkLst>
            <pc:docMk/>
            <pc:sldMk cId="3408998290" sldId="299"/>
            <ac:picMk id="6" creationId="{259D32C8-6C2D-443A-BB86-685358D6F558}"/>
          </ac:picMkLst>
        </pc:picChg>
      </pc:sldChg>
      <pc:sldChg chg="addSp modSp mod">
        <pc:chgData name="Amy Bishop" userId="2baf4fa0-021d-445a-8f28-30607b404207" providerId="ADAL" clId="{60A1B2D3-396E-4F01-9B72-BCD589C547CD}" dt="2020-08-20T15:31:42.647" v="881" actId="171"/>
        <pc:sldMkLst>
          <pc:docMk/>
          <pc:sldMk cId="567099581" sldId="300"/>
        </pc:sldMkLst>
        <pc:picChg chg="add mod">
          <ac:chgData name="Amy Bishop" userId="2baf4fa0-021d-445a-8f28-30607b404207" providerId="ADAL" clId="{60A1B2D3-396E-4F01-9B72-BCD589C547CD}" dt="2020-08-20T15:31:42.647" v="881" actId="171"/>
          <ac:picMkLst>
            <pc:docMk/>
            <pc:sldMk cId="567099581" sldId="300"/>
            <ac:picMk id="6" creationId="{24B1424D-9323-4A5D-BF1C-CA2068387F95}"/>
          </ac:picMkLst>
        </pc:picChg>
      </pc:sldChg>
      <pc:sldChg chg="addSp mod">
        <pc:chgData name="Amy Bishop" userId="2baf4fa0-021d-445a-8f28-30607b404207" providerId="ADAL" clId="{60A1B2D3-396E-4F01-9B72-BCD589C547CD}" dt="2020-08-20T15:31:54.126" v="882" actId="22"/>
        <pc:sldMkLst>
          <pc:docMk/>
          <pc:sldMk cId="3565472021" sldId="301"/>
        </pc:sldMkLst>
        <pc:picChg chg="add">
          <ac:chgData name="Amy Bishop" userId="2baf4fa0-021d-445a-8f28-30607b404207" providerId="ADAL" clId="{60A1B2D3-396E-4F01-9B72-BCD589C547CD}" dt="2020-08-20T15:31:54.126" v="882" actId="22"/>
          <ac:picMkLst>
            <pc:docMk/>
            <pc:sldMk cId="3565472021" sldId="301"/>
            <ac:picMk id="6" creationId="{FD28033D-0BE5-41C7-95C4-62710326F49A}"/>
          </ac:picMkLst>
        </pc:picChg>
      </pc:sldChg>
      <pc:sldChg chg="addSp mod">
        <pc:chgData name="Amy Bishop" userId="2baf4fa0-021d-445a-8f28-30607b404207" providerId="ADAL" clId="{60A1B2D3-396E-4F01-9B72-BCD589C547CD}" dt="2020-08-20T15:31:57.694" v="883" actId="22"/>
        <pc:sldMkLst>
          <pc:docMk/>
          <pc:sldMk cId="4066349729" sldId="302"/>
        </pc:sldMkLst>
        <pc:picChg chg="add">
          <ac:chgData name="Amy Bishop" userId="2baf4fa0-021d-445a-8f28-30607b404207" providerId="ADAL" clId="{60A1B2D3-396E-4F01-9B72-BCD589C547CD}" dt="2020-08-20T15:31:57.694" v="883" actId="22"/>
          <ac:picMkLst>
            <pc:docMk/>
            <pc:sldMk cId="4066349729" sldId="302"/>
            <ac:picMk id="7" creationId="{6C520BE7-C096-47A9-A3EC-3A1E7BAB305A}"/>
          </ac:picMkLst>
        </pc:picChg>
      </pc:sldChg>
      <pc:sldChg chg="addSp mod">
        <pc:chgData name="Amy Bishop" userId="2baf4fa0-021d-445a-8f28-30607b404207" providerId="ADAL" clId="{60A1B2D3-396E-4F01-9B72-BCD589C547CD}" dt="2020-08-20T15:32:01.243" v="884" actId="22"/>
        <pc:sldMkLst>
          <pc:docMk/>
          <pc:sldMk cId="2351422360" sldId="303"/>
        </pc:sldMkLst>
        <pc:picChg chg="add">
          <ac:chgData name="Amy Bishop" userId="2baf4fa0-021d-445a-8f28-30607b404207" providerId="ADAL" clId="{60A1B2D3-396E-4F01-9B72-BCD589C547CD}" dt="2020-08-20T15:32:01.243" v="884" actId="22"/>
          <ac:picMkLst>
            <pc:docMk/>
            <pc:sldMk cId="2351422360" sldId="303"/>
            <ac:picMk id="3" creationId="{76C87EDF-B1F2-493C-8E02-C0F56654E2AA}"/>
          </ac:picMkLst>
        </pc:picChg>
      </pc:sldChg>
      <pc:sldChg chg="addSp mod">
        <pc:chgData name="Amy Bishop" userId="2baf4fa0-021d-445a-8f28-30607b404207" providerId="ADAL" clId="{60A1B2D3-396E-4F01-9B72-BCD589C547CD}" dt="2020-08-20T15:32:05.929" v="885" actId="22"/>
        <pc:sldMkLst>
          <pc:docMk/>
          <pc:sldMk cId="2108699607" sldId="304"/>
        </pc:sldMkLst>
        <pc:picChg chg="add">
          <ac:chgData name="Amy Bishop" userId="2baf4fa0-021d-445a-8f28-30607b404207" providerId="ADAL" clId="{60A1B2D3-396E-4F01-9B72-BCD589C547CD}" dt="2020-08-20T15:32:05.929" v="885" actId="22"/>
          <ac:picMkLst>
            <pc:docMk/>
            <pc:sldMk cId="2108699607" sldId="304"/>
            <ac:picMk id="6" creationId="{38989EA7-847C-4CF2-B560-19195E5C49DA}"/>
          </ac:picMkLst>
        </pc:picChg>
      </pc:sldChg>
      <pc:sldChg chg="addSp mod">
        <pc:chgData name="Amy Bishop" userId="2baf4fa0-021d-445a-8f28-30607b404207" providerId="ADAL" clId="{60A1B2D3-396E-4F01-9B72-BCD589C547CD}" dt="2020-08-20T15:32:11.184" v="886" actId="22"/>
        <pc:sldMkLst>
          <pc:docMk/>
          <pc:sldMk cId="3888457825" sldId="305"/>
        </pc:sldMkLst>
        <pc:picChg chg="add">
          <ac:chgData name="Amy Bishop" userId="2baf4fa0-021d-445a-8f28-30607b404207" providerId="ADAL" clId="{60A1B2D3-396E-4F01-9B72-BCD589C547CD}" dt="2020-08-20T15:32:11.184" v="886" actId="22"/>
          <ac:picMkLst>
            <pc:docMk/>
            <pc:sldMk cId="3888457825" sldId="305"/>
            <ac:picMk id="6" creationId="{FA745EBA-14EE-4D59-9308-BA71E26EA940}"/>
          </ac:picMkLst>
        </pc:picChg>
      </pc:sldChg>
      <pc:sldChg chg="addSp mod">
        <pc:chgData name="Amy Bishop" userId="2baf4fa0-021d-445a-8f28-30607b404207" providerId="ADAL" clId="{60A1B2D3-396E-4F01-9B72-BCD589C547CD}" dt="2020-08-20T15:32:25.768" v="888" actId="22"/>
        <pc:sldMkLst>
          <pc:docMk/>
          <pc:sldMk cId="4285121551" sldId="306"/>
        </pc:sldMkLst>
        <pc:picChg chg="add">
          <ac:chgData name="Amy Bishop" userId="2baf4fa0-021d-445a-8f28-30607b404207" providerId="ADAL" clId="{60A1B2D3-396E-4F01-9B72-BCD589C547CD}" dt="2020-08-20T15:32:25.768" v="888" actId="22"/>
          <ac:picMkLst>
            <pc:docMk/>
            <pc:sldMk cId="4285121551" sldId="306"/>
            <ac:picMk id="6" creationId="{81D160F7-95C1-4E5F-9F5D-1090A477931C}"/>
          </ac:picMkLst>
        </pc:picChg>
      </pc:sldChg>
      <pc:sldChg chg="addSp mod">
        <pc:chgData name="Amy Bishop" userId="2baf4fa0-021d-445a-8f28-30607b404207" providerId="ADAL" clId="{60A1B2D3-396E-4F01-9B72-BCD589C547CD}" dt="2020-08-20T15:32:21.898" v="887" actId="22"/>
        <pc:sldMkLst>
          <pc:docMk/>
          <pc:sldMk cId="2784037764" sldId="307"/>
        </pc:sldMkLst>
        <pc:picChg chg="add">
          <ac:chgData name="Amy Bishop" userId="2baf4fa0-021d-445a-8f28-30607b404207" providerId="ADAL" clId="{60A1B2D3-396E-4F01-9B72-BCD589C547CD}" dt="2020-08-20T15:32:21.898" v="887" actId="22"/>
          <ac:picMkLst>
            <pc:docMk/>
            <pc:sldMk cId="2784037764" sldId="307"/>
            <ac:picMk id="3" creationId="{CACA45CD-049C-4C1B-B713-7B21715BD2B6}"/>
          </ac:picMkLst>
        </pc:picChg>
      </pc:sldChg>
      <pc:sldChg chg="addSp mod">
        <pc:chgData name="Amy Bishop" userId="2baf4fa0-021d-445a-8f28-30607b404207" providerId="ADAL" clId="{60A1B2D3-396E-4F01-9B72-BCD589C547CD}" dt="2020-08-20T15:32:30.517" v="889" actId="22"/>
        <pc:sldMkLst>
          <pc:docMk/>
          <pc:sldMk cId="1799155235" sldId="308"/>
        </pc:sldMkLst>
        <pc:picChg chg="add">
          <ac:chgData name="Amy Bishop" userId="2baf4fa0-021d-445a-8f28-30607b404207" providerId="ADAL" clId="{60A1B2D3-396E-4F01-9B72-BCD589C547CD}" dt="2020-08-20T15:32:30.517" v="889" actId="22"/>
          <ac:picMkLst>
            <pc:docMk/>
            <pc:sldMk cId="1799155235" sldId="308"/>
            <ac:picMk id="2" creationId="{2988D03B-FC32-4632-929A-DC0951B31DA2}"/>
          </ac:picMkLst>
        </pc:picChg>
      </pc:sldChg>
      <pc:sldChg chg="del">
        <pc:chgData name="Amy Bishop" userId="2baf4fa0-021d-445a-8f28-30607b404207" providerId="ADAL" clId="{60A1B2D3-396E-4F01-9B72-BCD589C547CD}" dt="2020-08-20T14:42:55.681" v="0" actId="47"/>
        <pc:sldMkLst>
          <pc:docMk/>
          <pc:sldMk cId="1592361433" sldId="309"/>
        </pc:sldMkLst>
      </pc:sldChg>
      <pc:sldChg chg="addSp delSp modSp mod modClrScheme chgLayout">
        <pc:chgData name="Amy Bishop" userId="2baf4fa0-021d-445a-8f28-30607b404207" providerId="ADAL" clId="{60A1B2D3-396E-4F01-9B72-BCD589C547CD}" dt="2020-08-26T16:51:46.173" v="1290" actId="255"/>
        <pc:sldMkLst>
          <pc:docMk/>
          <pc:sldMk cId="1614944440" sldId="310"/>
        </pc:sldMkLst>
        <pc:spChg chg="mod ord">
          <ac:chgData name="Amy Bishop" userId="2baf4fa0-021d-445a-8f28-30607b404207" providerId="ADAL" clId="{60A1B2D3-396E-4F01-9B72-BCD589C547CD}" dt="2020-08-26T16:51:46.173" v="1290" actId="255"/>
          <ac:spMkLst>
            <pc:docMk/>
            <pc:sldMk cId="1614944440" sldId="310"/>
            <ac:spMk id="2" creationId="{FDCD1DBC-FC10-4A65-9825-96782815AB07}"/>
          </ac:spMkLst>
        </pc:spChg>
        <pc:spChg chg="del mod">
          <ac:chgData name="Amy Bishop" userId="2baf4fa0-021d-445a-8f28-30607b404207" providerId="ADAL" clId="{60A1B2D3-396E-4F01-9B72-BCD589C547CD}" dt="2020-08-20T15:53:31.443" v="1057" actId="478"/>
          <ac:spMkLst>
            <pc:docMk/>
            <pc:sldMk cId="1614944440" sldId="310"/>
            <ac:spMk id="3" creationId="{6B7E140E-EA43-4785-97A8-9510A7914A4D}"/>
          </ac:spMkLst>
        </pc:spChg>
        <pc:spChg chg="del mod">
          <ac:chgData name="Amy Bishop" userId="2baf4fa0-021d-445a-8f28-30607b404207" providerId="ADAL" clId="{60A1B2D3-396E-4F01-9B72-BCD589C547CD}" dt="2020-08-20T15:53:26.613" v="1055" actId="478"/>
          <ac:spMkLst>
            <pc:docMk/>
            <pc:sldMk cId="1614944440" sldId="310"/>
            <ac:spMk id="4" creationId="{98850E9D-975B-4F84-A164-CB1E93FCB799}"/>
          </ac:spMkLst>
        </pc:spChg>
        <pc:spChg chg="del">
          <ac:chgData name="Amy Bishop" userId="2baf4fa0-021d-445a-8f28-30607b404207" providerId="ADAL" clId="{60A1B2D3-396E-4F01-9B72-BCD589C547CD}" dt="2020-08-20T15:53:34.974" v="1058" actId="478"/>
          <ac:spMkLst>
            <pc:docMk/>
            <pc:sldMk cId="1614944440" sldId="310"/>
            <ac:spMk id="5" creationId="{6844BF4A-B7DE-4F31-9F35-622967FB8AC5}"/>
          </ac:spMkLst>
        </pc:spChg>
        <pc:spChg chg="del">
          <ac:chgData name="Amy Bishop" userId="2baf4fa0-021d-445a-8f28-30607b404207" providerId="ADAL" clId="{60A1B2D3-396E-4F01-9B72-BCD589C547CD}" dt="2020-08-20T15:53:24.653" v="1054" actId="478"/>
          <ac:spMkLst>
            <pc:docMk/>
            <pc:sldMk cId="1614944440" sldId="310"/>
            <ac:spMk id="6" creationId="{9835CCE3-9969-414D-8345-79E51CE2CF1C}"/>
          </ac:spMkLst>
        </pc:spChg>
        <pc:spChg chg="add del mod">
          <ac:chgData name="Amy Bishop" userId="2baf4fa0-021d-445a-8f28-30607b404207" providerId="ADAL" clId="{60A1B2D3-396E-4F01-9B72-BCD589C547CD}" dt="2020-08-20T15:53:51.002" v="1062" actId="478"/>
          <ac:spMkLst>
            <pc:docMk/>
            <pc:sldMk cId="1614944440" sldId="310"/>
            <ac:spMk id="10" creationId="{8350390A-FC74-48FD-BA41-DD22DF254D75}"/>
          </ac:spMkLst>
        </pc:spChg>
        <pc:spChg chg="add del mod">
          <ac:chgData name="Amy Bishop" userId="2baf4fa0-021d-445a-8f28-30607b404207" providerId="ADAL" clId="{60A1B2D3-396E-4F01-9B72-BCD589C547CD}" dt="2020-08-20T15:53:45.342" v="1060" actId="478"/>
          <ac:spMkLst>
            <pc:docMk/>
            <pc:sldMk cId="1614944440" sldId="310"/>
            <ac:spMk id="11" creationId="{55799241-D5D7-4060-A985-E99DA8DD79EC}"/>
          </ac:spMkLst>
        </pc:spChg>
        <pc:spChg chg="add del mod">
          <ac:chgData name="Amy Bishop" userId="2baf4fa0-021d-445a-8f28-30607b404207" providerId="ADAL" clId="{60A1B2D3-396E-4F01-9B72-BCD589C547CD}" dt="2020-08-20T15:53:39.414" v="1059" actId="478"/>
          <ac:spMkLst>
            <pc:docMk/>
            <pc:sldMk cId="1614944440" sldId="310"/>
            <ac:spMk id="12" creationId="{6279010D-3B57-4F54-BABA-983436793E54}"/>
          </ac:spMkLst>
        </pc:spChg>
        <pc:spChg chg="add del mod">
          <ac:chgData name="Amy Bishop" userId="2baf4fa0-021d-445a-8f28-30607b404207" providerId="ADAL" clId="{60A1B2D3-396E-4F01-9B72-BCD589C547CD}" dt="2020-08-20T15:53:48.332" v="1061" actId="478"/>
          <ac:spMkLst>
            <pc:docMk/>
            <pc:sldMk cId="1614944440" sldId="310"/>
            <ac:spMk id="13" creationId="{F7B7473B-E244-4A32-AAD1-F1911ED7F0A8}"/>
          </ac:spMkLst>
        </pc:spChg>
        <pc:spChg chg="add mod ord">
          <ac:chgData name="Amy Bishop" userId="2baf4fa0-021d-445a-8f28-30607b404207" providerId="ADAL" clId="{60A1B2D3-396E-4F01-9B72-BCD589C547CD}" dt="2020-08-21T15:13:49.537" v="1274" actId="20577"/>
          <ac:spMkLst>
            <pc:docMk/>
            <pc:sldMk cId="1614944440" sldId="310"/>
            <ac:spMk id="14" creationId="{5FDB6DF9-EAFE-41C7-9D32-7C36583DC785}"/>
          </ac:spMkLst>
        </pc:spChg>
        <pc:picChg chg="add mod">
          <ac:chgData name="Amy Bishop" userId="2baf4fa0-021d-445a-8f28-30607b404207" providerId="ADAL" clId="{60A1B2D3-396E-4F01-9B72-BCD589C547CD}" dt="2020-08-20T15:34:28.729" v="913" actId="167"/>
          <ac:picMkLst>
            <pc:docMk/>
            <pc:sldMk cId="1614944440" sldId="310"/>
            <ac:picMk id="9" creationId="{EDD7ACF9-91D0-49E2-B90A-7B533D212F9C}"/>
          </ac:picMkLst>
        </pc:picChg>
      </pc:sldChg>
      <pc:sldChg chg="addSp delSp modSp mod">
        <pc:chgData name="Amy Bishop" userId="2baf4fa0-021d-445a-8f28-30607b404207" providerId="ADAL" clId="{60A1B2D3-396E-4F01-9B72-BCD589C547CD}" dt="2020-09-16T13:58:55.007" v="1320" actId="1076"/>
        <pc:sldMkLst>
          <pc:docMk/>
          <pc:sldMk cId="2721412772" sldId="311"/>
        </pc:sldMkLst>
        <pc:spChg chg="mod">
          <ac:chgData name="Amy Bishop" userId="2baf4fa0-021d-445a-8f28-30607b404207" providerId="ADAL" clId="{60A1B2D3-396E-4F01-9B72-BCD589C547CD}" dt="2020-09-16T13:50:10.610" v="1305" actId="1076"/>
          <ac:spMkLst>
            <pc:docMk/>
            <pc:sldMk cId="2721412772" sldId="311"/>
            <ac:spMk id="4" creationId="{10221061-585F-4866-9F98-A5F957942BEA}"/>
          </ac:spMkLst>
        </pc:spChg>
        <pc:spChg chg="mod">
          <ac:chgData name="Amy Bishop" userId="2baf4fa0-021d-445a-8f28-30607b404207" providerId="ADAL" clId="{60A1B2D3-396E-4F01-9B72-BCD589C547CD}" dt="2020-09-16T13:50:13.101" v="1306" actId="1076"/>
          <ac:spMkLst>
            <pc:docMk/>
            <pc:sldMk cId="2721412772" sldId="311"/>
            <ac:spMk id="5" creationId="{93355565-A39E-44D3-A620-14E287FDCC09}"/>
          </ac:spMkLst>
        </pc:spChg>
        <pc:spChg chg="mod">
          <ac:chgData name="Amy Bishop" userId="2baf4fa0-021d-445a-8f28-30607b404207" providerId="ADAL" clId="{60A1B2D3-396E-4F01-9B72-BCD589C547CD}" dt="2020-09-16T13:58:42.777" v="1317" actId="1076"/>
          <ac:spMkLst>
            <pc:docMk/>
            <pc:sldMk cId="2721412772" sldId="311"/>
            <ac:spMk id="8" creationId="{5F593C64-9434-4268-BEE9-48C141D42859}"/>
          </ac:spMkLst>
        </pc:spChg>
        <pc:picChg chg="add mod">
          <ac:chgData name="Amy Bishop" userId="2baf4fa0-021d-445a-8f28-30607b404207" providerId="ADAL" clId="{60A1B2D3-396E-4F01-9B72-BCD589C547CD}" dt="2020-08-20T15:35:10.956" v="919" actId="14100"/>
          <ac:picMkLst>
            <pc:docMk/>
            <pc:sldMk cId="2721412772" sldId="311"/>
            <ac:picMk id="2" creationId="{C234A827-150A-4678-91B3-3221AB0D0525}"/>
          </ac:picMkLst>
        </pc:picChg>
        <pc:picChg chg="add del mod">
          <ac:chgData name="Amy Bishop" userId="2baf4fa0-021d-445a-8f28-30607b404207" providerId="ADAL" clId="{60A1B2D3-396E-4F01-9B72-BCD589C547CD}" dt="2020-09-16T13:58:02.098" v="1309" actId="478"/>
          <ac:picMkLst>
            <pc:docMk/>
            <pc:sldMk cId="2721412772" sldId="311"/>
            <ac:picMk id="3" creationId="{0D0851EC-A848-406D-897F-E25B7AC4CD26}"/>
          </ac:picMkLst>
        </pc:picChg>
        <pc:picChg chg="add mod">
          <ac:chgData name="Amy Bishop" userId="2baf4fa0-021d-445a-8f28-30607b404207" providerId="ADAL" clId="{60A1B2D3-396E-4F01-9B72-BCD589C547CD}" dt="2020-09-16T13:58:55.007" v="1320" actId="1076"/>
          <ac:picMkLst>
            <pc:docMk/>
            <pc:sldMk cId="2721412772" sldId="311"/>
            <ac:picMk id="10" creationId="{58AE1986-16F8-414A-8B25-09F70BA1EC1B}"/>
          </ac:picMkLst>
        </pc:picChg>
        <pc:cxnChg chg="add del">
          <ac:chgData name="Amy Bishop" userId="2baf4fa0-021d-445a-8f28-30607b404207" providerId="ADAL" clId="{60A1B2D3-396E-4F01-9B72-BCD589C547CD}" dt="2020-08-20T15:35:12.884" v="920" actId="478"/>
          <ac:cxnSpMkLst>
            <pc:docMk/>
            <pc:sldMk cId="2721412772" sldId="311"/>
            <ac:cxnSpMk id="10" creationId="{D6692E41-3138-4548-8E96-BB8546546B50}"/>
          </ac:cxnSpMkLst>
        </pc:cxnChg>
      </pc:sldChg>
      <pc:sldChg chg="del">
        <pc:chgData name="Amy Bishop" userId="2baf4fa0-021d-445a-8f28-30607b404207" providerId="ADAL" clId="{60A1B2D3-396E-4F01-9B72-BCD589C547CD}" dt="2020-08-20T14:57:39.310" v="146" actId="47"/>
        <pc:sldMkLst>
          <pc:docMk/>
          <pc:sldMk cId="1411432285" sldId="312"/>
        </pc:sldMkLst>
      </pc:sldChg>
      <pc:sldChg chg="addSp modSp new mod">
        <pc:chgData name="Amy Bishop" userId="2baf4fa0-021d-445a-8f28-30607b404207" providerId="ADAL" clId="{60A1B2D3-396E-4F01-9B72-BCD589C547CD}" dt="2020-08-20T15:50:04.768" v="959" actId="14100"/>
        <pc:sldMkLst>
          <pc:docMk/>
          <pc:sldMk cId="4051271310" sldId="313"/>
        </pc:sldMkLst>
        <pc:spChg chg="mod">
          <ac:chgData name="Amy Bishop" userId="2baf4fa0-021d-445a-8f28-30607b404207" providerId="ADAL" clId="{60A1B2D3-396E-4F01-9B72-BCD589C547CD}" dt="2020-08-20T15:49:34.423" v="957" actId="255"/>
          <ac:spMkLst>
            <pc:docMk/>
            <pc:sldMk cId="4051271310" sldId="313"/>
            <ac:spMk id="2" creationId="{56C87082-3390-4316-8D46-75821BCBC6E9}"/>
          </ac:spMkLst>
        </pc:spChg>
        <pc:spChg chg="mod">
          <ac:chgData name="Amy Bishop" userId="2baf4fa0-021d-445a-8f28-30607b404207" providerId="ADAL" clId="{60A1B2D3-396E-4F01-9B72-BCD589C547CD}" dt="2020-08-20T15:50:04.768" v="959" actId="14100"/>
          <ac:spMkLst>
            <pc:docMk/>
            <pc:sldMk cId="4051271310" sldId="313"/>
            <ac:spMk id="3" creationId="{9DDCB4E2-73AD-4435-9945-2AA3C0B2D038}"/>
          </ac:spMkLst>
        </pc:spChg>
        <pc:picChg chg="add">
          <ac:chgData name="Amy Bishop" userId="2baf4fa0-021d-445a-8f28-30607b404207" providerId="ADAL" clId="{60A1B2D3-396E-4F01-9B72-BCD589C547CD}" dt="2020-08-20T15:33:46.832" v="903" actId="22"/>
          <ac:picMkLst>
            <pc:docMk/>
            <pc:sldMk cId="4051271310" sldId="313"/>
            <ac:picMk id="5" creationId="{22B0CFA2-EE5B-4CC3-B57D-11F5F97EBE58}"/>
          </ac:picMkLst>
        </pc:picChg>
        <pc:picChg chg="add">
          <ac:chgData name="Amy Bishop" userId="2baf4fa0-021d-445a-8f28-30607b404207" providerId="ADAL" clId="{60A1B2D3-396E-4F01-9B72-BCD589C547CD}" dt="2020-08-20T15:35:28.553" v="921" actId="22"/>
          <ac:picMkLst>
            <pc:docMk/>
            <pc:sldMk cId="4051271310" sldId="313"/>
            <ac:picMk id="7" creationId="{6A0FB341-C0BF-4083-97BF-733EB04E645B}"/>
          </ac:picMkLst>
        </pc:picChg>
      </pc:sldChg>
      <pc:sldChg chg="addSp modSp new mod">
        <pc:chgData name="Amy Bishop" userId="2baf4fa0-021d-445a-8f28-30607b404207" providerId="ADAL" clId="{60A1B2D3-396E-4F01-9B72-BCD589C547CD}" dt="2020-08-20T15:51:37.818" v="974" actId="255"/>
        <pc:sldMkLst>
          <pc:docMk/>
          <pc:sldMk cId="2888089495" sldId="314"/>
        </pc:sldMkLst>
        <pc:spChg chg="mod">
          <ac:chgData name="Amy Bishop" userId="2baf4fa0-021d-445a-8f28-30607b404207" providerId="ADAL" clId="{60A1B2D3-396E-4F01-9B72-BCD589C547CD}" dt="2020-08-20T15:51:16.733" v="969" actId="122"/>
          <ac:spMkLst>
            <pc:docMk/>
            <pc:sldMk cId="2888089495" sldId="314"/>
            <ac:spMk id="2" creationId="{AC63E178-8CB8-454C-8160-6B4500630059}"/>
          </ac:spMkLst>
        </pc:spChg>
        <pc:spChg chg="mod">
          <ac:chgData name="Amy Bishop" userId="2baf4fa0-021d-445a-8f28-30607b404207" providerId="ADAL" clId="{60A1B2D3-396E-4F01-9B72-BCD589C547CD}" dt="2020-08-20T15:51:37.818" v="974" actId="255"/>
          <ac:spMkLst>
            <pc:docMk/>
            <pc:sldMk cId="2888089495" sldId="314"/>
            <ac:spMk id="3" creationId="{4D544F13-E2BD-442C-B988-DFB9A07837F9}"/>
          </ac:spMkLst>
        </pc:spChg>
        <pc:picChg chg="add">
          <ac:chgData name="Amy Bishop" userId="2baf4fa0-021d-445a-8f28-30607b404207" providerId="ADAL" clId="{60A1B2D3-396E-4F01-9B72-BCD589C547CD}" dt="2020-08-20T15:33:56.228" v="905" actId="22"/>
          <ac:picMkLst>
            <pc:docMk/>
            <pc:sldMk cId="2888089495" sldId="314"/>
            <ac:picMk id="5" creationId="{D217A341-3397-4D19-A3C8-29DD3FD105BA}"/>
          </ac:picMkLst>
        </pc:picChg>
        <pc:picChg chg="add">
          <ac:chgData name="Amy Bishop" userId="2baf4fa0-021d-445a-8f28-30607b404207" providerId="ADAL" clId="{60A1B2D3-396E-4F01-9B72-BCD589C547CD}" dt="2020-08-20T15:35:41.347" v="923" actId="22"/>
          <ac:picMkLst>
            <pc:docMk/>
            <pc:sldMk cId="2888089495" sldId="314"/>
            <ac:picMk id="7" creationId="{11A0D152-C256-4D42-84B7-B8FFE8527A20}"/>
          </ac:picMkLst>
        </pc:picChg>
      </pc:sldChg>
      <pc:sldChg chg="addSp modSp mod">
        <pc:chgData name="Amy Bishop" userId="2baf4fa0-021d-445a-8f28-30607b404207" providerId="ADAL" clId="{60A1B2D3-396E-4F01-9B72-BCD589C547CD}" dt="2020-08-26T16:51:20.599" v="1289" actId="255"/>
        <pc:sldMkLst>
          <pc:docMk/>
          <pc:sldMk cId="3927536072" sldId="315"/>
        </pc:sldMkLst>
        <pc:spChg chg="mod">
          <ac:chgData name="Amy Bishop" userId="2baf4fa0-021d-445a-8f28-30607b404207" providerId="ADAL" clId="{60A1B2D3-396E-4F01-9B72-BCD589C547CD}" dt="2020-08-26T16:51:20.599" v="1289" actId="255"/>
          <ac:spMkLst>
            <pc:docMk/>
            <pc:sldMk cId="3927536072" sldId="315"/>
            <ac:spMk id="2" creationId="{1946A436-8A0D-493C-938E-B9FE75D7BD1C}"/>
          </ac:spMkLst>
        </pc:spChg>
        <pc:spChg chg="mod">
          <ac:chgData name="Amy Bishop" userId="2baf4fa0-021d-445a-8f28-30607b404207" providerId="ADAL" clId="{60A1B2D3-396E-4F01-9B72-BCD589C547CD}" dt="2020-08-20T15:25:50.884" v="852" actId="5793"/>
          <ac:spMkLst>
            <pc:docMk/>
            <pc:sldMk cId="3927536072" sldId="315"/>
            <ac:spMk id="3" creationId="{97DF31F0-507B-46EB-AA00-C9875A48DCC7}"/>
          </ac:spMkLst>
        </pc:spChg>
        <pc:picChg chg="add">
          <ac:chgData name="Amy Bishop" userId="2baf4fa0-021d-445a-8f28-30607b404207" providerId="ADAL" clId="{60A1B2D3-396E-4F01-9B72-BCD589C547CD}" dt="2020-08-20T15:33:42.156" v="902" actId="22"/>
          <ac:picMkLst>
            <pc:docMk/>
            <pc:sldMk cId="3927536072" sldId="315"/>
            <ac:picMk id="6" creationId="{CF49C20D-F0D3-43A6-8154-A13D16EC5028}"/>
          </ac:picMkLst>
        </pc:picChg>
      </pc:sldChg>
      <pc:sldChg chg="addSp delSp modSp new mod">
        <pc:chgData name="Amy Bishop" userId="2baf4fa0-021d-445a-8f28-30607b404207" providerId="ADAL" clId="{60A1B2D3-396E-4F01-9B72-BCD589C547CD}" dt="2020-08-20T15:50:55.348" v="965" actId="2711"/>
        <pc:sldMkLst>
          <pc:docMk/>
          <pc:sldMk cId="1828824018" sldId="316"/>
        </pc:sldMkLst>
        <pc:spChg chg="del mod">
          <ac:chgData name="Amy Bishop" userId="2baf4fa0-021d-445a-8f28-30607b404207" providerId="ADAL" clId="{60A1B2D3-396E-4F01-9B72-BCD589C547CD}" dt="2020-08-20T15:50:17.943" v="960" actId="478"/>
          <ac:spMkLst>
            <pc:docMk/>
            <pc:sldMk cId="1828824018" sldId="316"/>
            <ac:spMk id="2" creationId="{524032FD-DE70-4C34-BB5B-C7644B9EADF7}"/>
          </ac:spMkLst>
        </pc:spChg>
        <pc:spChg chg="mod">
          <ac:chgData name="Amy Bishop" userId="2baf4fa0-021d-445a-8f28-30607b404207" providerId="ADAL" clId="{60A1B2D3-396E-4F01-9B72-BCD589C547CD}" dt="2020-08-20T15:50:55.348" v="965" actId="2711"/>
          <ac:spMkLst>
            <pc:docMk/>
            <pc:sldMk cId="1828824018" sldId="316"/>
            <ac:spMk id="3" creationId="{8F42CB97-E507-4C00-8A21-CD0ABA7DA579}"/>
          </ac:spMkLst>
        </pc:spChg>
        <pc:spChg chg="add del mod">
          <ac:chgData name="Amy Bishop" userId="2baf4fa0-021d-445a-8f28-30607b404207" providerId="ADAL" clId="{60A1B2D3-396E-4F01-9B72-BCD589C547CD}" dt="2020-08-20T15:50:36.011" v="962" actId="478"/>
          <ac:spMkLst>
            <pc:docMk/>
            <pc:sldMk cId="1828824018" sldId="316"/>
            <ac:spMk id="9" creationId="{788471A6-C8AE-4099-9ED5-DEDD7C05970F}"/>
          </ac:spMkLst>
        </pc:spChg>
        <pc:spChg chg="add mod">
          <ac:chgData name="Amy Bishop" userId="2baf4fa0-021d-445a-8f28-30607b404207" providerId="ADAL" clId="{60A1B2D3-396E-4F01-9B72-BCD589C547CD}" dt="2020-08-20T15:50:31.174" v="961"/>
          <ac:spMkLst>
            <pc:docMk/>
            <pc:sldMk cId="1828824018" sldId="316"/>
            <ac:spMk id="10" creationId="{7F68371F-3CAC-4155-857D-1A183BBBF703}"/>
          </ac:spMkLst>
        </pc:spChg>
        <pc:picChg chg="add">
          <ac:chgData name="Amy Bishop" userId="2baf4fa0-021d-445a-8f28-30607b404207" providerId="ADAL" clId="{60A1B2D3-396E-4F01-9B72-BCD589C547CD}" dt="2020-08-20T15:33:51.773" v="904" actId="22"/>
          <ac:picMkLst>
            <pc:docMk/>
            <pc:sldMk cId="1828824018" sldId="316"/>
            <ac:picMk id="5" creationId="{2ACE6929-F098-4682-AB7E-FD4BED15A256}"/>
          </ac:picMkLst>
        </pc:picChg>
        <pc:picChg chg="add">
          <ac:chgData name="Amy Bishop" userId="2baf4fa0-021d-445a-8f28-30607b404207" providerId="ADAL" clId="{60A1B2D3-396E-4F01-9B72-BCD589C547CD}" dt="2020-08-20T15:35:34.431" v="922" actId="22"/>
          <ac:picMkLst>
            <pc:docMk/>
            <pc:sldMk cId="1828824018" sldId="316"/>
            <ac:picMk id="7" creationId="{3FCEAD78-0283-4201-8FF6-06F791B5733C}"/>
          </ac:picMkLst>
        </pc:picChg>
      </pc:sldChg>
      <pc:sldChg chg="addSp delSp modSp new mod">
        <pc:chgData name="Amy Bishop" userId="2baf4fa0-021d-445a-8f28-30607b404207" providerId="ADAL" clId="{60A1B2D3-396E-4F01-9B72-BCD589C547CD}" dt="2020-08-21T15:14:22.782" v="1282" actId="15"/>
        <pc:sldMkLst>
          <pc:docMk/>
          <pc:sldMk cId="3869097162" sldId="317"/>
        </pc:sldMkLst>
        <pc:spChg chg="del">
          <ac:chgData name="Amy Bishop" userId="2baf4fa0-021d-445a-8f28-30607b404207" providerId="ADAL" clId="{60A1B2D3-396E-4F01-9B72-BCD589C547CD}" dt="2020-08-20T15:54:57.191" v="1085" actId="478"/>
          <ac:spMkLst>
            <pc:docMk/>
            <pc:sldMk cId="3869097162" sldId="317"/>
            <ac:spMk id="2" creationId="{37ABB27B-0701-499E-98E6-DE01C9987EE3}"/>
          </ac:spMkLst>
        </pc:spChg>
        <pc:spChg chg="mod">
          <ac:chgData name="Amy Bishop" userId="2baf4fa0-021d-445a-8f28-30607b404207" providerId="ADAL" clId="{60A1B2D3-396E-4F01-9B72-BCD589C547CD}" dt="2020-08-21T15:14:22.782" v="1282" actId="15"/>
          <ac:spMkLst>
            <pc:docMk/>
            <pc:sldMk cId="3869097162" sldId="317"/>
            <ac:spMk id="3" creationId="{57276461-D5D9-44CB-B844-FBC54A276C26}"/>
          </ac:spMkLst>
        </pc:spChg>
        <pc:spChg chg="add mod">
          <ac:chgData name="Amy Bishop" userId="2baf4fa0-021d-445a-8f28-30607b404207" providerId="ADAL" clId="{60A1B2D3-396E-4F01-9B72-BCD589C547CD}" dt="2020-08-20T15:55:01.898" v="1087" actId="27636"/>
          <ac:spMkLst>
            <pc:docMk/>
            <pc:sldMk cId="3869097162" sldId="317"/>
            <ac:spMk id="4" creationId="{C4B3745D-0A8F-477D-BCE8-452DE6F429B0}"/>
          </ac:spMkLst>
        </pc:spChg>
      </pc:sldChg>
      <pc:sldChg chg="del">
        <pc:chgData name="Amy Bishop" userId="2baf4fa0-021d-445a-8f28-30607b404207" providerId="ADAL" clId="{60A1B2D3-396E-4F01-9B72-BCD589C547CD}" dt="2020-08-20T16:28:42.900" v="1261" actId="47"/>
        <pc:sldMkLst>
          <pc:docMk/>
          <pc:sldMk cId="1733868757" sldId="31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63741013009339E-2"/>
          <c:y val="3.2581205798475094E-2"/>
          <c:w val="0.94152200988679002"/>
          <c:h val="0.89870720014329197"/>
        </c:manualLayout>
      </c:layout>
      <c:barChart>
        <c:barDir val="col"/>
        <c:grouping val="clustered"/>
        <c:varyColors val="0"/>
        <c:ser>
          <c:idx val="0"/>
          <c:order val="0"/>
          <c:spPr>
            <a:solidFill>
              <a:srgbClr val="F9C802"/>
            </a:solidFill>
            <a:ln>
              <a:noFill/>
            </a:ln>
            <a:effectLst/>
          </c:spPr>
          <c:invertIfNegative val="0"/>
          <c:cat>
            <c:numRef>
              <c:f>Sheet2!$A$1:$A$6</c:f>
              <c:numCache>
                <c:formatCode>General</c:formatCode>
                <c:ptCount val="6"/>
                <c:pt idx="0">
                  <c:v>2014</c:v>
                </c:pt>
                <c:pt idx="1">
                  <c:v>2015</c:v>
                </c:pt>
                <c:pt idx="2">
                  <c:v>2016</c:v>
                </c:pt>
                <c:pt idx="3">
                  <c:v>2017</c:v>
                </c:pt>
                <c:pt idx="4">
                  <c:v>2018</c:v>
                </c:pt>
                <c:pt idx="5">
                  <c:v>2019</c:v>
                </c:pt>
              </c:numCache>
            </c:numRef>
          </c:cat>
          <c:val>
            <c:numRef>
              <c:f>Sheet2!$B$1:$B$6</c:f>
              <c:numCache>
                <c:formatCode>General</c:formatCode>
                <c:ptCount val="6"/>
                <c:pt idx="0">
                  <c:v>2338</c:v>
                </c:pt>
                <c:pt idx="1">
                  <c:v>3262</c:v>
                </c:pt>
                <c:pt idx="2">
                  <c:v>3804</c:v>
                </c:pt>
                <c:pt idx="3">
                  <c:v>5141</c:v>
                </c:pt>
                <c:pt idx="4">
                  <c:v>6986</c:v>
                </c:pt>
                <c:pt idx="5">
                  <c:v>10627</c:v>
                </c:pt>
              </c:numCache>
            </c:numRef>
          </c:val>
          <c:extLst>
            <c:ext xmlns:c16="http://schemas.microsoft.com/office/drawing/2014/chart" uri="{C3380CC4-5D6E-409C-BE32-E72D297353CC}">
              <c16:uniqueId val="{00000000-0F8A-4FF9-B44D-6E8F0F460AB0}"/>
            </c:ext>
          </c:extLst>
        </c:ser>
        <c:dLbls>
          <c:showLegendKey val="0"/>
          <c:showVal val="0"/>
          <c:showCatName val="0"/>
          <c:showSerName val="0"/>
          <c:showPercent val="0"/>
          <c:showBubbleSize val="0"/>
        </c:dLbls>
        <c:gapWidth val="219"/>
        <c:overlap val="-27"/>
        <c:axId val="471112000"/>
        <c:axId val="197125712"/>
      </c:barChart>
      <c:catAx>
        <c:axId val="47111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125712"/>
        <c:crosses val="autoZero"/>
        <c:auto val="1"/>
        <c:lblAlgn val="ctr"/>
        <c:lblOffset val="100"/>
        <c:noMultiLvlLbl val="0"/>
      </c:catAx>
      <c:valAx>
        <c:axId val="197125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112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B5F60"/>
            </a:solidFill>
            <a:ln>
              <a:noFill/>
            </a:ln>
            <a:effectLst/>
          </c:spPr>
          <c:invertIfNegative val="0"/>
          <c:cat>
            <c:strRef>
              <c:f>Sheet1!$A$2:$A$11</c:f>
              <c:strCache>
                <c:ptCount val="10"/>
                <c:pt idx="0">
                  <c:v>British</c:v>
                </c:pt>
                <c:pt idx="1">
                  <c:v>Albanian</c:v>
                </c:pt>
                <c:pt idx="2">
                  <c:v>Vietnamese</c:v>
                </c:pt>
                <c:pt idx="3">
                  <c:v>Chinese</c:v>
                </c:pt>
                <c:pt idx="4">
                  <c:v>Indian</c:v>
                </c:pt>
                <c:pt idx="5">
                  <c:v>Eritrean</c:v>
                </c:pt>
                <c:pt idx="6">
                  <c:v>Sudanese</c:v>
                </c:pt>
                <c:pt idx="7">
                  <c:v>Romanian</c:v>
                </c:pt>
                <c:pt idx="8">
                  <c:v>Nigerian</c:v>
                </c:pt>
                <c:pt idx="9">
                  <c:v>Pakistani</c:v>
                </c:pt>
              </c:strCache>
            </c:strRef>
          </c:cat>
          <c:val>
            <c:numRef>
              <c:f>Sheet1!$B$2:$B$11</c:f>
              <c:numCache>
                <c:formatCode>General</c:formatCode>
                <c:ptCount val="10"/>
                <c:pt idx="0">
                  <c:v>2836</c:v>
                </c:pt>
                <c:pt idx="1">
                  <c:v>1705</c:v>
                </c:pt>
                <c:pt idx="2">
                  <c:v>887</c:v>
                </c:pt>
                <c:pt idx="3">
                  <c:v>798</c:v>
                </c:pt>
                <c:pt idx="4">
                  <c:v>467</c:v>
                </c:pt>
                <c:pt idx="5">
                  <c:v>466</c:v>
                </c:pt>
                <c:pt idx="6">
                  <c:v>372</c:v>
                </c:pt>
                <c:pt idx="7">
                  <c:v>371</c:v>
                </c:pt>
                <c:pt idx="8">
                  <c:v>259</c:v>
                </c:pt>
                <c:pt idx="9">
                  <c:v>233</c:v>
                </c:pt>
              </c:numCache>
            </c:numRef>
          </c:val>
          <c:extLst>
            <c:ext xmlns:c16="http://schemas.microsoft.com/office/drawing/2014/chart" uri="{C3380CC4-5D6E-409C-BE32-E72D297353CC}">
              <c16:uniqueId val="{00000000-0FAC-499D-8D3D-2373B9D2E281}"/>
            </c:ext>
          </c:extLst>
        </c:ser>
        <c:dLbls>
          <c:showLegendKey val="0"/>
          <c:showVal val="0"/>
          <c:showCatName val="0"/>
          <c:showSerName val="0"/>
          <c:showPercent val="0"/>
          <c:showBubbleSize val="0"/>
        </c:dLbls>
        <c:gapWidth val="219"/>
        <c:overlap val="-27"/>
        <c:axId val="118340640"/>
        <c:axId val="186588944"/>
      </c:barChart>
      <c:catAx>
        <c:axId val="11834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588944"/>
        <c:crosses val="autoZero"/>
        <c:auto val="1"/>
        <c:lblAlgn val="ctr"/>
        <c:lblOffset val="100"/>
        <c:noMultiLvlLbl val="0"/>
      </c:catAx>
      <c:valAx>
        <c:axId val="186588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40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286368-0D6A-4135-9AA3-D521B2A65B9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C76935E-D56A-48AE-BD01-B0B62F198DE4}">
      <dgm:prSet phldrT="[Text]">
        <dgm:style>
          <a:lnRef idx="2">
            <a:schemeClr val="accent1"/>
          </a:lnRef>
          <a:fillRef idx="1">
            <a:schemeClr val="lt1"/>
          </a:fillRef>
          <a:effectRef idx="0">
            <a:schemeClr val="accent1"/>
          </a:effectRef>
          <a:fontRef idx="minor">
            <a:schemeClr val="dk1"/>
          </a:fontRef>
        </dgm:style>
      </dgm:prSet>
      <dgm:spPr>
        <a:xfrm>
          <a:off x="0" y="2414"/>
          <a:ext cx="2851516" cy="1161375"/>
        </a:xfrm>
        <a:prstGeom prst="roundRect">
          <a:avLst/>
        </a:prstGeom>
        <a:solidFill>
          <a:srgbClr val="F9C802"/>
        </a:solidFill>
        <a:ln w="25400" cap="flat" cmpd="sng" algn="ctr">
          <a:solidFill>
            <a:srgbClr val="FAE007"/>
          </a:solidFill>
          <a:prstDash val="solid"/>
        </a:ln>
        <a:effectLst/>
      </dgm:spPr>
      <dgm:t>
        <a:bodyPr/>
        <a:lstStyle/>
        <a:p>
          <a:pPr>
            <a:buNone/>
          </a:pPr>
          <a:r>
            <a:rPr lang="en-US" dirty="0">
              <a:solidFill>
                <a:srgbClr val="54585A"/>
              </a:solidFill>
              <a:latin typeface="Calibri" panose="020F0502020204030204"/>
              <a:ea typeface="+mn-ea"/>
              <a:cs typeface="+mn-cs"/>
            </a:rPr>
            <a:t>999</a:t>
          </a:r>
        </a:p>
      </dgm:t>
    </dgm:pt>
    <dgm:pt modelId="{76E502C4-711D-4A3F-BFEE-01CD46EE5F10}" type="parTrans" cxnId="{5A0FA8BD-C24D-4705-A40E-4573B0631E35}">
      <dgm:prSet/>
      <dgm:spPr/>
      <dgm:t>
        <a:bodyPr/>
        <a:lstStyle/>
        <a:p>
          <a:endParaRPr lang="en-US"/>
        </a:p>
      </dgm:t>
    </dgm:pt>
    <dgm:pt modelId="{DF6B3D33-EFFF-44D8-9307-D6EC505C3668}" type="sibTrans" cxnId="{5A0FA8BD-C24D-4705-A40E-4573B0631E35}">
      <dgm:prSet/>
      <dgm:spPr/>
      <dgm:t>
        <a:bodyPr/>
        <a:lstStyle/>
        <a:p>
          <a:endParaRPr lang="en-US"/>
        </a:p>
      </dgm:t>
    </dgm:pt>
    <dgm:pt modelId="{5CEE1BED-92A9-43D2-A145-086B51D1D746}">
      <dgm:prSet phldrT="[Text]"/>
      <dgm:spPr>
        <a:xfrm rot="5400000">
          <a:off x="4921648" y="-1951579"/>
          <a:ext cx="929100" cy="5069363"/>
        </a:xfrm>
        <a:prstGeom prst="round2SameRect">
          <a:avLst/>
        </a:prstGeom>
        <a:solidFill>
          <a:srgbClr val="FAE007">
            <a:alpha val="90000"/>
            <a:tint val="40000"/>
            <a:hueOff val="0"/>
            <a:satOff val="0"/>
            <a:lumOff val="0"/>
            <a:alphaOff val="0"/>
          </a:srgbClr>
        </a:solidFill>
        <a:ln w="25400" cap="flat" cmpd="sng" algn="ctr">
          <a:solidFill>
            <a:srgbClr val="FAE007">
              <a:alpha val="90000"/>
              <a:tint val="40000"/>
              <a:hueOff val="0"/>
              <a:satOff val="0"/>
              <a:lumOff val="0"/>
              <a:alphaOff val="0"/>
            </a:srgbClr>
          </a:solidFill>
          <a:prstDash val="solid"/>
        </a:ln>
        <a:effectLst/>
      </dgm:spPr>
      <dgm:t>
        <a:bodyPr/>
        <a:lstStyle/>
        <a:p>
          <a:pPr>
            <a:buChar char="•"/>
          </a:pPr>
          <a:r>
            <a:rPr lang="en-US" dirty="0">
              <a:solidFill>
                <a:srgbClr val="54585A">
                  <a:hueOff val="0"/>
                  <a:satOff val="0"/>
                  <a:lumOff val="0"/>
                  <a:alphaOff val="0"/>
                </a:srgbClr>
              </a:solidFill>
              <a:latin typeface="Calibri" panose="020F0502020204030204"/>
              <a:ea typeface="+mn-ea"/>
              <a:cs typeface="+mn-cs"/>
            </a:rPr>
            <a:t>If someone is in immediate danger.</a:t>
          </a:r>
        </a:p>
      </dgm:t>
    </dgm:pt>
    <dgm:pt modelId="{F937784A-746A-4FC0-A388-E64104A7DE7F}" type="parTrans" cxnId="{5816D3E6-24BE-4A8E-9498-0C69D7E2825A}">
      <dgm:prSet/>
      <dgm:spPr/>
      <dgm:t>
        <a:bodyPr/>
        <a:lstStyle/>
        <a:p>
          <a:endParaRPr lang="en-US"/>
        </a:p>
      </dgm:t>
    </dgm:pt>
    <dgm:pt modelId="{8AB93BEC-D754-4AE5-B720-DB4A5F071B74}" type="sibTrans" cxnId="{5816D3E6-24BE-4A8E-9498-0C69D7E2825A}">
      <dgm:prSet/>
      <dgm:spPr/>
      <dgm:t>
        <a:bodyPr/>
        <a:lstStyle/>
        <a:p>
          <a:endParaRPr lang="en-US"/>
        </a:p>
      </dgm:t>
    </dgm:pt>
    <dgm:pt modelId="{0B927CF3-55AB-4B1A-AB1B-E6B819CCC51B}">
      <dgm:prSet phldrT="[Text]">
        <dgm:style>
          <a:lnRef idx="2">
            <a:schemeClr val="accent1"/>
          </a:lnRef>
          <a:fillRef idx="1">
            <a:schemeClr val="lt1"/>
          </a:fillRef>
          <a:effectRef idx="0">
            <a:schemeClr val="accent1"/>
          </a:effectRef>
          <a:fontRef idx="minor">
            <a:schemeClr val="dk1"/>
          </a:fontRef>
        </dgm:style>
      </dgm:prSet>
      <dgm:spPr>
        <a:xfrm>
          <a:off x="0" y="1221858"/>
          <a:ext cx="2851516" cy="1161375"/>
        </a:xfrm>
        <a:prstGeom prst="roundRect">
          <a:avLst/>
        </a:prstGeom>
        <a:solidFill>
          <a:srgbClr val="F9C802"/>
        </a:solidFill>
        <a:ln w="25400" cap="flat" cmpd="sng" algn="ctr">
          <a:solidFill>
            <a:srgbClr val="FAE007"/>
          </a:solidFill>
          <a:prstDash val="solid"/>
        </a:ln>
        <a:effectLst/>
      </dgm:spPr>
      <dgm:t>
        <a:bodyPr/>
        <a:lstStyle/>
        <a:p>
          <a:pPr>
            <a:buNone/>
          </a:pPr>
          <a:r>
            <a:rPr lang="en-US" dirty="0">
              <a:solidFill>
                <a:srgbClr val="54585A"/>
              </a:solidFill>
              <a:latin typeface="Calibri" panose="020F0502020204030204"/>
              <a:ea typeface="+mn-ea"/>
              <a:cs typeface="+mn-cs"/>
            </a:rPr>
            <a:t>101</a:t>
          </a:r>
        </a:p>
      </dgm:t>
    </dgm:pt>
    <dgm:pt modelId="{96CEDEF9-54B8-486A-8471-E1CC3B320E01}" type="parTrans" cxnId="{B9093BE3-F537-46BD-B6D6-8BF397EC7D64}">
      <dgm:prSet/>
      <dgm:spPr/>
      <dgm:t>
        <a:bodyPr/>
        <a:lstStyle/>
        <a:p>
          <a:endParaRPr lang="en-US"/>
        </a:p>
      </dgm:t>
    </dgm:pt>
    <dgm:pt modelId="{10FAD671-CCE0-483F-960C-241F65803C8E}" type="sibTrans" cxnId="{B9093BE3-F537-46BD-B6D6-8BF397EC7D64}">
      <dgm:prSet/>
      <dgm:spPr/>
      <dgm:t>
        <a:bodyPr/>
        <a:lstStyle/>
        <a:p>
          <a:endParaRPr lang="en-US"/>
        </a:p>
      </dgm:t>
    </dgm:pt>
    <dgm:pt modelId="{99C8B344-A355-4B0A-90F8-E3DAC76A17CE}">
      <dgm:prSet phldrT="[Text]"/>
      <dgm:spPr>
        <a:xfrm rot="5400000">
          <a:off x="4921648" y="-732135"/>
          <a:ext cx="929100" cy="5069363"/>
        </a:xfrm>
        <a:prstGeom prst="round2SameRect">
          <a:avLst/>
        </a:prstGeom>
        <a:solidFill>
          <a:srgbClr val="FAE007">
            <a:alpha val="90000"/>
            <a:tint val="40000"/>
            <a:hueOff val="0"/>
            <a:satOff val="0"/>
            <a:lumOff val="0"/>
            <a:alphaOff val="0"/>
          </a:srgbClr>
        </a:solidFill>
        <a:ln w="25400" cap="flat" cmpd="sng" algn="ctr">
          <a:solidFill>
            <a:srgbClr val="FAE007">
              <a:alpha val="90000"/>
              <a:tint val="40000"/>
              <a:hueOff val="0"/>
              <a:satOff val="0"/>
              <a:lumOff val="0"/>
              <a:alphaOff val="0"/>
            </a:srgbClr>
          </a:solidFill>
          <a:prstDash val="solid"/>
        </a:ln>
        <a:effectLst/>
      </dgm:spPr>
      <dgm:t>
        <a:bodyPr/>
        <a:lstStyle/>
        <a:p>
          <a:pPr>
            <a:buChar char="•"/>
          </a:pPr>
          <a:r>
            <a:rPr lang="en-US" dirty="0">
              <a:solidFill>
                <a:srgbClr val="54585A">
                  <a:hueOff val="0"/>
                  <a:satOff val="0"/>
                  <a:lumOff val="0"/>
                  <a:alphaOff val="0"/>
                </a:srgbClr>
              </a:solidFill>
              <a:latin typeface="Calibri" panose="020F0502020204030204"/>
              <a:ea typeface="+mn-ea"/>
              <a:cs typeface="+mn-cs"/>
            </a:rPr>
            <a:t>For advice about local issues.</a:t>
          </a:r>
        </a:p>
      </dgm:t>
    </dgm:pt>
    <dgm:pt modelId="{4120FC9A-6E4A-4A5B-8478-5C82F307A5DE}" type="parTrans" cxnId="{84BD88BC-5A8C-440A-9CDA-164D31BD737E}">
      <dgm:prSet/>
      <dgm:spPr/>
      <dgm:t>
        <a:bodyPr/>
        <a:lstStyle/>
        <a:p>
          <a:endParaRPr lang="en-US"/>
        </a:p>
      </dgm:t>
    </dgm:pt>
    <dgm:pt modelId="{79264A97-8B77-4EFB-831F-752B42466670}" type="sibTrans" cxnId="{84BD88BC-5A8C-440A-9CDA-164D31BD737E}">
      <dgm:prSet/>
      <dgm:spPr/>
      <dgm:t>
        <a:bodyPr/>
        <a:lstStyle/>
        <a:p>
          <a:endParaRPr lang="en-US"/>
        </a:p>
      </dgm:t>
    </dgm:pt>
    <dgm:pt modelId="{10E55A6B-B80D-463A-A5B3-6AE7EBE6432E}">
      <dgm:prSet phldrT="[Text]"/>
      <dgm:spPr>
        <a:xfrm rot="5400000">
          <a:off x="4921648" y="-732135"/>
          <a:ext cx="929100" cy="5069363"/>
        </a:xfrm>
        <a:prstGeom prst="round2SameRect">
          <a:avLst/>
        </a:prstGeom>
        <a:solidFill>
          <a:srgbClr val="FAE007">
            <a:alpha val="90000"/>
            <a:tint val="40000"/>
            <a:hueOff val="0"/>
            <a:satOff val="0"/>
            <a:lumOff val="0"/>
            <a:alphaOff val="0"/>
          </a:srgbClr>
        </a:solidFill>
        <a:ln w="25400" cap="flat" cmpd="sng" algn="ctr">
          <a:solidFill>
            <a:srgbClr val="FAE007">
              <a:alpha val="90000"/>
              <a:tint val="40000"/>
              <a:hueOff val="0"/>
              <a:satOff val="0"/>
              <a:lumOff val="0"/>
              <a:alphaOff val="0"/>
            </a:srgbClr>
          </a:solidFill>
          <a:prstDash val="solid"/>
        </a:ln>
        <a:effectLst/>
      </dgm:spPr>
      <dgm:t>
        <a:bodyPr/>
        <a:lstStyle/>
        <a:p>
          <a:pPr>
            <a:buChar char="•"/>
          </a:pPr>
          <a:r>
            <a:rPr lang="en-US" dirty="0">
              <a:solidFill>
                <a:srgbClr val="54585A">
                  <a:hueOff val="0"/>
                  <a:satOff val="0"/>
                  <a:lumOff val="0"/>
                  <a:alphaOff val="0"/>
                </a:srgbClr>
              </a:solidFill>
              <a:latin typeface="Calibri" panose="020F0502020204030204"/>
              <a:ea typeface="+mn-ea"/>
              <a:cs typeface="+mn-cs"/>
            </a:rPr>
            <a:t>To report suspicions.</a:t>
          </a:r>
        </a:p>
      </dgm:t>
    </dgm:pt>
    <dgm:pt modelId="{ECE3870E-6281-4841-942B-0338C0FEA749}" type="parTrans" cxnId="{45C6370E-27B6-46C3-9997-08B3B35B6379}">
      <dgm:prSet/>
      <dgm:spPr/>
      <dgm:t>
        <a:bodyPr/>
        <a:lstStyle/>
        <a:p>
          <a:endParaRPr lang="en-US"/>
        </a:p>
      </dgm:t>
    </dgm:pt>
    <dgm:pt modelId="{9ADB013D-B151-4C0C-8585-BFFAE823F866}" type="sibTrans" cxnId="{45C6370E-27B6-46C3-9997-08B3B35B6379}">
      <dgm:prSet/>
      <dgm:spPr/>
      <dgm:t>
        <a:bodyPr/>
        <a:lstStyle/>
        <a:p>
          <a:endParaRPr lang="en-US"/>
        </a:p>
      </dgm:t>
    </dgm:pt>
    <dgm:pt modelId="{9A535899-B889-44DA-9DC2-DEE9D72A7250}">
      <dgm:prSet phldrT="[Text]">
        <dgm:style>
          <a:lnRef idx="2">
            <a:schemeClr val="accent1"/>
          </a:lnRef>
          <a:fillRef idx="1">
            <a:schemeClr val="lt1"/>
          </a:fillRef>
          <a:effectRef idx="0">
            <a:schemeClr val="accent1"/>
          </a:effectRef>
          <a:fontRef idx="minor">
            <a:schemeClr val="dk1"/>
          </a:fontRef>
        </dgm:style>
      </dgm:prSet>
      <dgm:spPr>
        <a:xfrm>
          <a:off x="0" y="2441302"/>
          <a:ext cx="2851516" cy="1161375"/>
        </a:xfrm>
        <a:prstGeom prst="roundRect">
          <a:avLst/>
        </a:prstGeom>
        <a:solidFill>
          <a:srgbClr val="F9C802"/>
        </a:solidFill>
        <a:ln w="25400" cap="flat" cmpd="sng" algn="ctr">
          <a:solidFill>
            <a:srgbClr val="FAE007"/>
          </a:solidFill>
          <a:prstDash val="solid"/>
        </a:ln>
        <a:effectLst/>
      </dgm:spPr>
      <dgm:t>
        <a:bodyPr/>
        <a:lstStyle/>
        <a:p>
          <a:pPr>
            <a:lnSpc>
              <a:spcPct val="100000"/>
            </a:lnSpc>
            <a:spcAft>
              <a:spcPts val="0"/>
            </a:spcAft>
            <a:buNone/>
          </a:pPr>
          <a:r>
            <a:rPr lang="en-US" dirty="0">
              <a:solidFill>
                <a:srgbClr val="54585A"/>
              </a:solidFill>
              <a:latin typeface="Calibri" panose="020F0502020204030204"/>
              <a:ea typeface="+mn-ea"/>
              <a:cs typeface="+mn-cs"/>
            </a:rPr>
            <a:t>0800 0121 700</a:t>
          </a:r>
        </a:p>
      </dgm:t>
    </dgm:pt>
    <dgm:pt modelId="{A4C08950-4642-4E70-BD9C-85B62AD08043}" type="parTrans" cxnId="{B986F93B-F9EE-4863-ABE9-B3E2A242FC80}">
      <dgm:prSet/>
      <dgm:spPr/>
      <dgm:t>
        <a:bodyPr/>
        <a:lstStyle/>
        <a:p>
          <a:endParaRPr lang="en-US"/>
        </a:p>
      </dgm:t>
    </dgm:pt>
    <dgm:pt modelId="{E35734D1-49A6-4684-A89F-B82E8D2A7CD9}" type="sibTrans" cxnId="{B986F93B-F9EE-4863-ABE9-B3E2A242FC80}">
      <dgm:prSet/>
      <dgm:spPr/>
      <dgm:t>
        <a:bodyPr/>
        <a:lstStyle/>
        <a:p>
          <a:endParaRPr lang="en-US"/>
        </a:p>
      </dgm:t>
    </dgm:pt>
    <dgm:pt modelId="{D1F70007-D99D-48E8-821F-9BE64ABD3D92}">
      <dgm:prSet phldrT="[Text]"/>
      <dgm:spPr>
        <a:xfrm rot="5400000">
          <a:off x="4921648" y="487308"/>
          <a:ext cx="929100" cy="5069363"/>
        </a:xfrm>
        <a:prstGeom prst="round2SameRect">
          <a:avLst/>
        </a:prstGeom>
        <a:solidFill>
          <a:srgbClr val="FAE007">
            <a:alpha val="90000"/>
            <a:tint val="40000"/>
            <a:hueOff val="0"/>
            <a:satOff val="0"/>
            <a:lumOff val="0"/>
            <a:alphaOff val="0"/>
          </a:srgbClr>
        </a:solidFill>
        <a:ln w="25400" cap="flat" cmpd="sng" algn="ctr">
          <a:solidFill>
            <a:srgbClr val="FAE007">
              <a:alpha val="90000"/>
              <a:tint val="40000"/>
              <a:hueOff val="0"/>
              <a:satOff val="0"/>
              <a:lumOff val="0"/>
              <a:alphaOff val="0"/>
            </a:srgbClr>
          </a:solidFill>
          <a:prstDash val="solid"/>
        </a:ln>
        <a:effectLst/>
      </dgm:spPr>
      <dgm:t>
        <a:bodyPr/>
        <a:lstStyle/>
        <a:p>
          <a:pPr>
            <a:buChar char="•"/>
          </a:pPr>
          <a:r>
            <a:rPr lang="en-US" dirty="0">
              <a:solidFill>
                <a:srgbClr val="54585A">
                  <a:hueOff val="0"/>
                  <a:satOff val="0"/>
                  <a:lumOff val="0"/>
                  <a:alphaOff val="0"/>
                </a:srgbClr>
              </a:solidFill>
              <a:latin typeface="Calibri" panose="020F0502020204030204"/>
              <a:ea typeface="+mn-ea"/>
              <a:cs typeface="+mn-cs"/>
            </a:rPr>
            <a:t>To call the Modern Slavery Helpline.</a:t>
          </a:r>
        </a:p>
      </dgm:t>
    </dgm:pt>
    <dgm:pt modelId="{AAC18FFD-44C6-4FA1-A491-A68B8474E673}" type="parTrans" cxnId="{74F1C6AE-BB2C-4815-AFC5-CA8F9CD5FD46}">
      <dgm:prSet/>
      <dgm:spPr/>
      <dgm:t>
        <a:bodyPr/>
        <a:lstStyle/>
        <a:p>
          <a:endParaRPr lang="en-US"/>
        </a:p>
      </dgm:t>
    </dgm:pt>
    <dgm:pt modelId="{ADEA890B-DB76-491E-A344-7285A9A36203}" type="sibTrans" cxnId="{74F1C6AE-BB2C-4815-AFC5-CA8F9CD5FD46}">
      <dgm:prSet/>
      <dgm:spPr/>
      <dgm:t>
        <a:bodyPr/>
        <a:lstStyle/>
        <a:p>
          <a:endParaRPr lang="en-US"/>
        </a:p>
      </dgm:t>
    </dgm:pt>
    <dgm:pt modelId="{882559B8-0C25-4D7A-A906-147EEB8454D9}">
      <dgm:prSet phldrT="[Text]"/>
      <dgm:spPr>
        <a:xfrm rot="5400000">
          <a:off x="4921648" y="487308"/>
          <a:ext cx="929100" cy="5069363"/>
        </a:xfrm>
        <a:prstGeom prst="round2SameRect">
          <a:avLst/>
        </a:prstGeom>
        <a:solidFill>
          <a:srgbClr val="FAE007">
            <a:alpha val="90000"/>
            <a:tint val="40000"/>
            <a:hueOff val="0"/>
            <a:satOff val="0"/>
            <a:lumOff val="0"/>
            <a:alphaOff val="0"/>
          </a:srgbClr>
        </a:solidFill>
        <a:ln w="25400" cap="flat" cmpd="sng" algn="ctr">
          <a:solidFill>
            <a:srgbClr val="FAE007">
              <a:alpha val="90000"/>
              <a:tint val="40000"/>
              <a:hueOff val="0"/>
              <a:satOff val="0"/>
              <a:lumOff val="0"/>
              <a:alphaOff val="0"/>
            </a:srgbClr>
          </a:solidFill>
          <a:prstDash val="solid"/>
        </a:ln>
        <a:effectLst/>
      </dgm:spPr>
      <dgm:t>
        <a:bodyPr/>
        <a:lstStyle/>
        <a:p>
          <a:pPr>
            <a:buChar char="•"/>
          </a:pPr>
          <a:r>
            <a:rPr lang="en-US" dirty="0">
              <a:solidFill>
                <a:srgbClr val="54585A">
                  <a:hueOff val="0"/>
                  <a:satOff val="0"/>
                  <a:lumOff val="0"/>
                  <a:alphaOff val="0"/>
                </a:srgbClr>
              </a:solidFill>
              <a:latin typeface="Calibri" panose="020F0502020204030204"/>
              <a:ea typeface="+mn-ea"/>
              <a:cs typeface="+mn-cs"/>
            </a:rPr>
            <a:t>To report suspicions or concerns or ask for advice.</a:t>
          </a:r>
        </a:p>
      </dgm:t>
    </dgm:pt>
    <dgm:pt modelId="{F202D318-827B-4DFE-BC26-D6BE37D8CB1E}" type="parTrans" cxnId="{B8124934-8F85-4A67-8A79-5A0277BB6C86}">
      <dgm:prSet/>
      <dgm:spPr/>
      <dgm:t>
        <a:bodyPr/>
        <a:lstStyle/>
        <a:p>
          <a:endParaRPr lang="en-US"/>
        </a:p>
      </dgm:t>
    </dgm:pt>
    <dgm:pt modelId="{0B839CFE-318E-4895-A05E-58D7AEEEBBB4}" type="sibTrans" cxnId="{B8124934-8F85-4A67-8A79-5A0277BB6C86}">
      <dgm:prSet/>
      <dgm:spPr/>
      <dgm:t>
        <a:bodyPr/>
        <a:lstStyle/>
        <a:p>
          <a:endParaRPr lang="en-US"/>
        </a:p>
      </dgm:t>
    </dgm:pt>
    <dgm:pt modelId="{75ABF7B1-24A0-4833-A7D9-DDA84F9C2C1F}">
      <dgm:prSet>
        <dgm:style>
          <a:lnRef idx="2">
            <a:schemeClr val="accent1"/>
          </a:lnRef>
          <a:fillRef idx="1">
            <a:schemeClr val="lt1"/>
          </a:fillRef>
          <a:effectRef idx="0">
            <a:schemeClr val="accent1"/>
          </a:effectRef>
          <a:fontRef idx="minor">
            <a:schemeClr val="dk1"/>
          </a:fontRef>
        </dgm:style>
      </dgm:prSet>
      <dgm:spPr>
        <a:xfrm>
          <a:off x="0" y="3660746"/>
          <a:ext cx="2851516" cy="1161375"/>
        </a:xfrm>
        <a:prstGeom prst="roundRect">
          <a:avLst/>
        </a:prstGeom>
        <a:solidFill>
          <a:srgbClr val="F9C802"/>
        </a:solidFill>
        <a:ln w="25400" cap="flat" cmpd="sng" algn="ctr">
          <a:solidFill>
            <a:srgbClr val="FAE007"/>
          </a:solidFill>
          <a:prstDash val="solid"/>
        </a:ln>
        <a:effectLst/>
      </dgm:spPr>
      <dgm:t>
        <a:bodyPr/>
        <a:lstStyle/>
        <a:p>
          <a:pPr>
            <a:buNone/>
          </a:pPr>
          <a:r>
            <a:rPr lang="en-GB" altLang="en-US" b="0" dirty="0">
              <a:solidFill>
                <a:srgbClr val="54585A"/>
              </a:solidFill>
              <a:latin typeface="Calibri" panose="020F0502020204030204"/>
              <a:ea typeface="+mn-ea"/>
              <a:cs typeface="+mn-cs"/>
            </a:rPr>
            <a:t>0800 4320 804</a:t>
          </a:r>
        </a:p>
      </dgm:t>
    </dgm:pt>
    <dgm:pt modelId="{F35516AC-B779-45CA-87DF-47B61C146969}" type="parTrans" cxnId="{ED52B951-2544-4B4C-B987-C23DD4B0DB9B}">
      <dgm:prSet/>
      <dgm:spPr/>
      <dgm:t>
        <a:bodyPr/>
        <a:lstStyle/>
        <a:p>
          <a:endParaRPr lang="en-US"/>
        </a:p>
      </dgm:t>
    </dgm:pt>
    <dgm:pt modelId="{479E9296-B186-4D67-A92E-711AD4DE6B79}" type="sibTrans" cxnId="{ED52B951-2544-4B4C-B987-C23DD4B0DB9B}">
      <dgm:prSet/>
      <dgm:spPr/>
      <dgm:t>
        <a:bodyPr/>
        <a:lstStyle/>
        <a:p>
          <a:endParaRPr lang="en-US"/>
        </a:p>
      </dgm:t>
    </dgm:pt>
    <dgm:pt modelId="{8D6DAFC8-46B9-4667-8356-94BC04DB70AC}">
      <dgm:prSet custT="1"/>
      <dgm:spPr>
        <a:xfrm rot="5400000">
          <a:off x="4921648" y="1706752"/>
          <a:ext cx="929100" cy="5069363"/>
        </a:xfrm>
        <a:prstGeom prst="round2SameRect">
          <a:avLst/>
        </a:prstGeom>
        <a:solidFill>
          <a:srgbClr val="FAE007">
            <a:alpha val="90000"/>
            <a:tint val="40000"/>
            <a:hueOff val="0"/>
            <a:satOff val="0"/>
            <a:lumOff val="0"/>
            <a:alphaOff val="0"/>
          </a:srgbClr>
        </a:solidFill>
        <a:ln w="25400" cap="flat" cmpd="sng" algn="ctr">
          <a:solidFill>
            <a:srgbClr val="FAE007">
              <a:alpha val="90000"/>
              <a:tint val="40000"/>
              <a:hueOff val="0"/>
              <a:satOff val="0"/>
              <a:lumOff val="0"/>
              <a:alphaOff val="0"/>
            </a:srgbClr>
          </a:solidFill>
          <a:prstDash val="solid"/>
        </a:ln>
        <a:effectLst/>
      </dgm:spPr>
      <dgm:t>
        <a:bodyPr/>
        <a:lstStyle/>
        <a:p>
          <a:pPr>
            <a:lnSpc>
              <a:spcPct val="100000"/>
            </a:lnSpc>
            <a:buChar char="•"/>
          </a:pPr>
          <a:r>
            <a:rPr lang="en-GB" altLang="en-US" sz="1800" b="0" dirty="0">
              <a:solidFill>
                <a:srgbClr val="54585A"/>
              </a:solidFill>
              <a:latin typeface="Calibri" panose="020F0502020204030204"/>
              <a:ea typeface="+mn-ea"/>
              <a:cs typeface="+mn-cs"/>
            </a:rPr>
            <a:t>To call the Gangmasters and Labour Abuse Authority.</a:t>
          </a:r>
        </a:p>
      </dgm:t>
    </dgm:pt>
    <dgm:pt modelId="{263DE07F-A95C-4758-AFD7-0DBE018B41E5}" type="parTrans" cxnId="{86D8C041-C484-4BB4-98E5-559920E1BB8A}">
      <dgm:prSet/>
      <dgm:spPr/>
      <dgm:t>
        <a:bodyPr/>
        <a:lstStyle/>
        <a:p>
          <a:endParaRPr lang="en-US"/>
        </a:p>
      </dgm:t>
    </dgm:pt>
    <dgm:pt modelId="{10892DF3-C425-42A7-ACF5-D5139BC42A0F}" type="sibTrans" cxnId="{86D8C041-C484-4BB4-98E5-559920E1BB8A}">
      <dgm:prSet/>
      <dgm:spPr/>
      <dgm:t>
        <a:bodyPr/>
        <a:lstStyle/>
        <a:p>
          <a:endParaRPr lang="en-US"/>
        </a:p>
      </dgm:t>
    </dgm:pt>
    <dgm:pt modelId="{53254D79-D0F4-4E96-BE1B-B82CBBF04F1A}">
      <dgm:prSet custT="1"/>
      <dgm:spPr>
        <a:xfrm rot="5400000">
          <a:off x="4921648" y="1706752"/>
          <a:ext cx="929100" cy="5069363"/>
        </a:xfrm>
        <a:prstGeom prst="round2SameRect">
          <a:avLst/>
        </a:prstGeom>
        <a:solidFill>
          <a:srgbClr val="FAE007">
            <a:alpha val="90000"/>
            <a:tint val="40000"/>
            <a:hueOff val="0"/>
            <a:satOff val="0"/>
            <a:lumOff val="0"/>
            <a:alphaOff val="0"/>
          </a:srgbClr>
        </a:solidFill>
        <a:ln w="25400" cap="flat" cmpd="sng" algn="ctr">
          <a:solidFill>
            <a:srgbClr val="FAE007">
              <a:alpha val="90000"/>
              <a:tint val="40000"/>
              <a:hueOff val="0"/>
              <a:satOff val="0"/>
              <a:lumOff val="0"/>
              <a:alphaOff val="0"/>
            </a:srgbClr>
          </a:solidFill>
          <a:prstDash val="solid"/>
        </a:ln>
        <a:effectLst/>
      </dgm:spPr>
      <dgm:t>
        <a:bodyPr/>
        <a:lstStyle/>
        <a:p>
          <a:pPr>
            <a:lnSpc>
              <a:spcPct val="100000"/>
            </a:lnSpc>
            <a:buChar char="•"/>
          </a:pPr>
          <a:r>
            <a:rPr lang="en-GB" altLang="en-US" sz="1800" b="0" dirty="0">
              <a:solidFill>
                <a:srgbClr val="54585A"/>
              </a:solidFill>
              <a:latin typeface="Calibri" panose="020F0502020204030204"/>
              <a:ea typeface="+mn-ea"/>
              <a:cs typeface="+mn-cs"/>
            </a:rPr>
            <a:t>For advice on labour exploitation or to report suspicions.</a:t>
          </a:r>
        </a:p>
      </dgm:t>
    </dgm:pt>
    <dgm:pt modelId="{B240D778-4EFB-438B-B87C-9A250891B02A}" type="parTrans" cxnId="{3214A13D-5F1A-4AA5-A1E7-B732880DB35D}">
      <dgm:prSet/>
      <dgm:spPr/>
      <dgm:t>
        <a:bodyPr/>
        <a:lstStyle/>
        <a:p>
          <a:endParaRPr lang="en-US"/>
        </a:p>
      </dgm:t>
    </dgm:pt>
    <dgm:pt modelId="{5B0CA991-C7FE-43CB-86E1-8C9F10FF501C}" type="sibTrans" cxnId="{3214A13D-5F1A-4AA5-A1E7-B732880DB35D}">
      <dgm:prSet/>
      <dgm:spPr/>
      <dgm:t>
        <a:bodyPr/>
        <a:lstStyle/>
        <a:p>
          <a:endParaRPr lang="en-US"/>
        </a:p>
      </dgm:t>
    </dgm:pt>
    <dgm:pt modelId="{80622B19-9198-4191-AD7F-630AD5E86E96}" type="pres">
      <dgm:prSet presAssocID="{97286368-0D6A-4135-9AA3-D521B2A65B9E}" presName="Name0" presStyleCnt="0">
        <dgm:presLayoutVars>
          <dgm:dir/>
          <dgm:animLvl val="lvl"/>
          <dgm:resizeHandles val="exact"/>
        </dgm:presLayoutVars>
      </dgm:prSet>
      <dgm:spPr/>
    </dgm:pt>
    <dgm:pt modelId="{717F829A-7F86-4EC5-96C1-D644F28CD079}" type="pres">
      <dgm:prSet presAssocID="{6C76935E-D56A-48AE-BD01-B0B62F198DE4}" presName="linNode" presStyleCnt="0"/>
      <dgm:spPr/>
    </dgm:pt>
    <dgm:pt modelId="{CC7C45C8-182D-45D5-AD6A-ABBD67A83F32}" type="pres">
      <dgm:prSet presAssocID="{6C76935E-D56A-48AE-BD01-B0B62F198DE4}" presName="parentText" presStyleLbl="node1" presStyleIdx="0" presStyleCnt="4">
        <dgm:presLayoutVars>
          <dgm:chMax val="1"/>
          <dgm:bulletEnabled val="1"/>
        </dgm:presLayoutVars>
      </dgm:prSet>
      <dgm:spPr/>
    </dgm:pt>
    <dgm:pt modelId="{8D2BA6FD-3F6F-4B86-866D-3EECE1B724EF}" type="pres">
      <dgm:prSet presAssocID="{6C76935E-D56A-48AE-BD01-B0B62F198DE4}" presName="descendantText" presStyleLbl="alignAccFollowNode1" presStyleIdx="0" presStyleCnt="4">
        <dgm:presLayoutVars>
          <dgm:bulletEnabled val="1"/>
        </dgm:presLayoutVars>
      </dgm:prSet>
      <dgm:spPr/>
    </dgm:pt>
    <dgm:pt modelId="{015759D4-22A6-4338-BC22-C77E7C78F6B0}" type="pres">
      <dgm:prSet presAssocID="{DF6B3D33-EFFF-44D8-9307-D6EC505C3668}" presName="sp" presStyleCnt="0"/>
      <dgm:spPr/>
    </dgm:pt>
    <dgm:pt modelId="{6051BDF1-3ACB-4A67-884E-C478D5854A83}" type="pres">
      <dgm:prSet presAssocID="{0B927CF3-55AB-4B1A-AB1B-E6B819CCC51B}" presName="linNode" presStyleCnt="0"/>
      <dgm:spPr/>
    </dgm:pt>
    <dgm:pt modelId="{5ECC2389-AF82-4FEA-9CB2-07A52E451652}" type="pres">
      <dgm:prSet presAssocID="{0B927CF3-55AB-4B1A-AB1B-E6B819CCC51B}" presName="parentText" presStyleLbl="node1" presStyleIdx="1" presStyleCnt="4">
        <dgm:presLayoutVars>
          <dgm:chMax val="1"/>
          <dgm:bulletEnabled val="1"/>
        </dgm:presLayoutVars>
      </dgm:prSet>
      <dgm:spPr/>
    </dgm:pt>
    <dgm:pt modelId="{DB8E3EC8-CB30-4FFC-A25F-C1A239EED495}" type="pres">
      <dgm:prSet presAssocID="{0B927CF3-55AB-4B1A-AB1B-E6B819CCC51B}" presName="descendantText" presStyleLbl="alignAccFollowNode1" presStyleIdx="1" presStyleCnt="4">
        <dgm:presLayoutVars>
          <dgm:bulletEnabled val="1"/>
        </dgm:presLayoutVars>
      </dgm:prSet>
      <dgm:spPr/>
    </dgm:pt>
    <dgm:pt modelId="{F82D546D-5D9D-4F92-B536-8A1EE7C43C41}" type="pres">
      <dgm:prSet presAssocID="{10FAD671-CCE0-483F-960C-241F65803C8E}" presName="sp" presStyleCnt="0"/>
      <dgm:spPr/>
    </dgm:pt>
    <dgm:pt modelId="{AAC5B983-66F5-446E-95FF-F25493FEFBC2}" type="pres">
      <dgm:prSet presAssocID="{9A535899-B889-44DA-9DC2-DEE9D72A7250}" presName="linNode" presStyleCnt="0"/>
      <dgm:spPr/>
    </dgm:pt>
    <dgm:pt modelId="{068785FA-FCE6-4AB5-A45E-2C9AA08A61A1}" type="pres">
      <dgm:prSet presAssocID="{9A535899-B889-44DA-9DC2-DEE9D72A7250}" presName="parentText" presStyleLbl="node1" presStyleIdx="2" presStyleCnt="4">
        <dgm:presLayoutVars>
          <dgm:chMax val="1"/>
          <dgm:bulletEnabled val="1"/>
        </dgm:presLayoutVars>
      </dgm:prSet>
      <dgm:spPr/>
    </dgm:pt>
    <dgm:pt modelId="{489B1B2C-AF70-495B-8626-0281FB4D4FF8}" type="pres">
      <dgm:prSet presAssocID="{9A535899-B889-44DA-9DC2-DEE9D72A7250}" presName="descendantText" presStyleLbl="alignAccFollowNode1" presStyleIdx="2" presStyleCnt="4">
        <dgm:presLayoutVars>
          <dgm:bulletEnabled val="1"/>
        </dgm:presLayoutVars>
      </dgm:prSet>
      <dgm:spPr/>
    </dgm:pt>
    <dgm:pt modelId="{4111AC94-C5E7-4EA6-81EC-9E038D463E36}" type="pres">
      <dgm:prSet presAssocID="{E35734D1-49A6-4684-A89F-B82E8D2A7CD9}" presName="sp" presStyleCnt="0"/>
      <dgm:spPr/>
    </dgm:pt>
    <dgm:pt modelId="{B6713EDD-A9D4-47B0-9118-62F86FE92CC8}" type="pres">
      <dgm:prSet presAssocID="{75ABF7B1-24A0-4833-A7D9-DDA84F9C2C1F}" presName="linNode" presStyleCnt="0"/>
      <dgm:spPr/>
    </dgm:pt>
    <dgm:pt modelId="{506C0E52-E1C2-472F-9E71-9BC96804CC3A}" type="pres">
      <dgm:prSet presAssocID="{75ABF7B1-24A0-4833-A7D9-DDA84F9C2C1F}" presName="parentText" presStyleLbl="node1" presStyleIdx="3" presStyleCnt="4">
        <dgm:presLayoutVars>
          <dgm:chMax val="1"/>
          <dgm:bulletEnabled val="1"/>
        </dgm:presLayoutVars>
      </dgm:prSet>
      <dgm:spPr/>
    </dgm:pt>
    <dgm:pt modelId="{EAFD2ABF-0F74-4423-88E4-93320CBBE3B2}" type="pres">
      <dgm:prSet presAssocID="{75ABF7B1-24A0-4833-A7D9-DDA84F9C2C1F}" presName="descendantText" presStyleLbl="alignAccFollowNode1" presStyleIdx="3" presStyleCnt="4" custScaleY="137665">
        <dgm:presLayoutVars>
          <dgm:bulletEnabled val="1"/>
        </dgm:presLayoutVars>
      </dgm:prSet>
      <dgm:spPr/>
    </dgm:pt>
  </dgm:ptLst>
  <dgm:cxnLst>
    <dgm:cxn modelId="{6AADB702-ABC3-4E7E-AFFF-63466F294A50}" type="presOf" srcId="{97286368-0D6A-4135-9AA3-D521B2A65B9E}" destId="{80622B19-9198-4191-AD7F-630AD5E86E96}" srcOrd="0" destOrd="0" presId="urn:microsoft.com/office/officeart/2005/8/layout/vList5"/>
    <dgm:cxn modelId="{7570D20D-6750-4B7F-90EB-BE0F50F0F035}" type="presOf" srcId="{6C76935E-D56A-48AE-BD01-B0B62F198DE4}" destId="{CC7C45C8-182D-45D5-AD6A-ABBD67A83F32}" srcOrd="0" destOrd="0" presId="urn:microsoft.com/office/officeart/2005/8/layout/vList5"/>
    <dgm:cxn modelId="{45C6370E-27B6-46C3-9997-08B3B35B6379}" srcId="{0B927CF3-55AB-4B1A-AB1B-E6B819CCC51B}" destId="{10E55A6B-B80D-463A-A5B3-6AE7EBE6432E}" srcOrd="1" destOrd="0" parTransId="{ECE3870E-6281-4841-942B-0338C0FEA749}" sibTransId="{9ADB013D-B151-4C0C-8585-BFFAE823F866}"/>
    <dgm:cxn modelId="{F40DF623-D596-4C74-AD38-CC2F897F7FF8}" type="presOf" srcId="{8D6DAFC8-46B9-4667-8356-94BC04DB70AC}" destId="{EAFD2ABF-0F74-4423-88E4-93320CBBE3B2}" srcOrd="0" destOrd="0" presId="urn:microsoft.com/office/officeart/2005/8/layout/vList5"/>
    <dgm:cxn modelId="{B8124934-8F85-4A67-8A79-5A0277BB6C86}" srcId="{9A535899-B889-44DA-9DC2-DEE9D72A7250}" destId="{882559B8-0C25-4D7A-A906-147EEB8454D9}" srcOrd="1" destOrd="0" parTransId="{F202D318-827B-4DFE-BC26-D6BE37D8CB1E}" sibTransId="{0B839CFE-318E-4895-A05E-58D7AEEEBBB4}"/>
    <dgm:cxn modelId="{B986F93B-F9EE-4863-ABE9-B3E2A242FC80}" srcId="{97286368-0D6A-4135-9AA3-D521B2A65B9E}" destId="{9A535899-B889-44DA-9DC2-DEE9D72A7250}" srcOrd="2" destOrd="0" parTransId="{A4C08950-4642-4E70-BD9C-85B62AD08043}" sibTransId="{E35734D1-49A6-4684-A89F-B82E8D2A7CD9}"/>
    <dgm:cxn modelId="{E726053C-B16C-44A0-9CFB-40EE43985040}" type="presOf" srcId="{53254D79-D0F4-4E96-BE1B-B82CBBF04F1A}" destId="{EAFD2ABF-0F74-4423-88E4-93320CBBE3B2}" srcOrd="0" destOrd="1" presId="urn:microsoft.com/office/officeart/2005/8/layout/vList5"/>
    <dgm:cxn modelId="{3214A13D-5F1A-4AA5-A1E7-B732880DB35D}" srcId="{75ABF7B1-24A0-4833-A7D9-DDA84F9C2C1F}" destId="{53254D79-D0F4-4E96-BE1B-B82CBBF04F1A}" srcOrd="1" destOrd="0" parTransId="{B240D778-4EFB-438B-B87C-9A250891B02A}" sibTransId="{5B0CA991-C7FE-43CB-86E1-8C9F10FF501C}"/>
    <dgm:cxn modelId="{86D8C041-C484-4BB4-98E5-559920E1BB8A}" srcId="{75ABF7B1-24A0-4833-A7D9-DDA84F9C2C1F}" destId="{8D6DAFC8-46B9-4667-8356-94BC04DB70AC}" srcOrd="0" destOrd="0" parTransId="{263DE07F-A95C-4758-AFD7-0DBE018B41E5}" sibTransId="{10892DF3-C425-42A7-ACF5-D5139BC42A0F}"/>
    <dgm:cxn modelId="{BECE1949-142E-426B-B620-D54227923E3F}" type="presOf" srcId="{10E55A6B-B80D-463A-A5B3-6AE7EBE6432E}" destId="{DB8E3EC8-CB30-4FFC-A25F-C1A239EED495}" srcOrd="0" destOrd="1" presId="urn:microsoft.com/office/officeart/2005/8/layout/vList5"/>
    <dgm:cxn modelId="{ED52B951-2544-4B4C-B987-C23DD4B0DB9B}" srcId="{97286368-0D6A-4135-9AA3-D521B2A65B9E}" destId="{75ABF7B1-24A0-4833-A7D9-DDA84F9C2C1F}" srcOrd="3" destOrd="0" parTransId="{F35516AC-B779-45CA-87DF-47B61C146969}" sibTransId="{479E9296-B186-4D67-A92E-711AD4DE6B79}"/>
    <dgm:cxn modelId="{0AD78252-2ECB-41F4-860A-56D97D695F3E}" type="presOf" srcId="{882559B8-0C25-4D7A-A906-147EEB8454D9}" destId="{489B1B2C-AF70-495B-8626-0281FB4D4FF8}" srcOrd="0" destOrd="1" presId="urn:microsoft.com/office/officeart/2005/8/layout/vList5"/>
    <dgm:cxn modelId="{4802E952-FD64-404F-B9A1-B4404B461E39}" type="presOf" srcId="{9A535899-B889-44DA-9DC2-DEE9D72A7250}" destId="{068785FA-FCE6-4AB5-A45E-2C9AA08A61A1}" srcOrd="0" destOrd="0" presId="urn:microsoft.com/office/officeart/2005/8/layout/vList5"/>
    <dgm:cxn modelId="{80F92094-EAFB-4343-9E4B-A14FADE23D73}" type="presOf" srcId="{75ABF7B1-24A0-4833-A7D9-DDA84F9C2C1F}" destId="{506C0E52-E1C2-472F-9E71-9BC96804CC3A}" srcOrd="0" destOrd="0" presId="urn:microsoft.com/office/officeart/2005/8/layout/vList5"/>
    <dgm:cxn modelId="{F2D946A6-525B-4959-A0CB-D9B0ECDA5268}" type="presOf" srcId="{D1F70007-D99D-48E8-821F-9BE64ABD3D92}" destId="{489B1B2C-AF70-495B-8626-0281FB4D4FF8}" srcOrd="0" destOrd="0" presId="urn:microsoft.com/office/officeart/2005/8/layout/vList5"/>
    <dgm:cxn modelId="{B928A9A6-7E32-47D5-9322-76CF7E7114B9}" type="presOf" srcId="{0B927CF3-55AB-4B1A-AB1B-E6B819CCC51B}" destId="{5ECC2389-AF82-4FEA-9CB2-07A52E451652}" srcOrd="0" destOrd="0" presId="urn:microsoft.com/office/officeart/2005/8/layout/vList5"/>
    <dgm:cxn modelId="{74F1C6AE-BB2C-4815-AFC5-CA8F9CD5FD46}" srcId="{9A535899-B889-44DA-9DC2-DEE9D72A7250}" destId="{D1F70007-D99D-48E8-821F-9BE64ABD3D92}" srcOrd="0" destOrd="0" parTransId="{AAC18FFD-44C6-4FA1-A491-A68B8474E673}" sibTransId="{ADEA890B-DB76-491E-A344-7285A9A36203}"/>
    <dgm:cxn modelId="{84BD88BC-5A8C-440A-9CDA-164D31BD737E}" srcId="{0B927CF3-55AB-4B1A-AB1B-E6B819CCC51B}" destId="{99C8B344-A355-4B0A-90F8-E3DAC76A17CE}" srcOrd="0" destOrd="0" parTransId="{4120FC9A-6E4A-4A5B-8478-5C82F307A5DE}" sibTransId="{79264A97-8B77-4EFB-831F-752B42466670}"/>
    <dgm:cxn modelId="{5A0FA8BD-C24D-4705-A40E-4573B0631E35}" srcId="{97286368-0D6A-4135-9AA3-D521B2A65B9E}" destId="{6C76935E-D56A-48AE-BD01-B0B62F198DE4}" srcOrd="0" destOrd="0" parTransId="{76E502C4-711D-4A3F-BFEE-01CD46EE5F10}" sibTransId="{DF6B3D33-EFFF-44D8-9307-D6EC505C3668}"/>
    <dgm:cxn modelId="{277B1AD6-3A2A-4111-AE62-9698F5BB1266}" type="presOf" srcId="{99C8B344-A355-4B0A-90F8-E3DAC76A17CE}" destId="{DB8E3EC8-CB30-4FFC-A25F-C1A239EED495}" srcOrd="0" destOrd="0" presId="urn:microsoft.com/office/officeart/2005/8/layout/vList5"/>
    <dgm:cxn modelId="{E05BF4DC-7320-4252-A7A4-3B5C5F6BBC58}" type="presOf" srcId="{5CEE1BED-92A9-43D2-A145-086B51D1D746}" destId="{8D2BA6FD-3F6F-4B86-866D-3EECE1B724EF}" srcOrd="0" destOrd="0" presId="urn:microsoft.com/office/officeart/2005/8/layout/vList5"/>
    <dgm:cxn modelId="{B9093BE3-F537-46BD-B6D6-8BF397EC7D64}" srcId="{97286368-0D6A-4135-9AA3-D521B2A65B9E}" destId="{0B927CF3-55AB-4B1A-AB1B-E6B819CCC51B}" srcOrd="1" destOrd="0" parTransId="{96CEDEF9-54B8-486A-8471-E1CC3B320E01}" sibTransId="{10FAD671-CCE0-483F-960C-241F65803C8E}"/>
    <dgm:cxn modelId="{5816D3E6-24BE-4A8E-9498-0C69D7E2825A}" srcId="{6C76935E-D56A-48AE-BD01-B0B62F198DE4}" destId="{5CEE1BED-92A9-43D2-A145-086B51D1D746}" srcOrd="0" destOrd="0" parTransId="{F937784A-746A-4FC0-A388-E64104A7DE7F}" sibTransId="{8AB93BEC-D754-4AE5-B720-DB4A5F071B74}"/>
    <dgm:cxn modelId="{40CF94E1-46B8-4B75-9501-85346CE96CF5}" type="presParOf" srcId="{80622B19-9198-4191-AD7F-630AD5E86E96}" destId="{717F829A-7F86-4EC5-96C1-D644F28CD079}" srcOrd="0" destOrd="0" presId="urn:microsoft.com/office/officeart/2005/8/layout/vList5"/>
    <dgm:cxn modelId="{8A3F3577-6A13-48D7-B319-35F0CA4DB488}" type="presParOf" srcId="{717F829A-7F86-4EC5-96C1-D644F28CD079}" destId="{CC7C45C8-182D-45D5-AD6A-ABBD67A83F32}" srcOrd="0" destOrd="0" presId="urn:microsoft.com/office/officeart/2005/8/layout/vList5"/>
    <dgm:cxn modelId="{8EA63719-1748-467F-8305-3724F6AAF41B}" type="presParOf" srcId="{717F829A-7F86-4EC5-96C1-D644F28CD079}" destId="{8D2BA6FD-3F6F-4B86-866D-3EECE1B724EF}" srcOrd="1" destOrd="0" presId="urn:microsoft.com/office/officeart/2005/8/layout/vList5"/>
    <dgm:cxn modelId="{BCE2F202-369E-4B8A-A7A7-BEF316773EE0}" type="presParOf" srcId="{80622B19-9198-4191-AD7F-630AD5E86E96}" destId="{015759D4-22A6-4338-BC22-C77E7C78F6B0}" srcOrd="1" destOrd="0" presId="urn:microsoft.com/office/officeart/2005/8/layout/vList5"/>
    <dgm:cxn modelId="{9426A130-88D4-4C62-8FA1-A87DF5EC61F3}" type="presParOf" srcId="{80622B19-9198-4191-AD7F-630AD5E86E96}" destId="{6051BDF1-3ACB-4A67-884E-C478D5854A83}" srcOrd="2" destOrd="0" presId="urn:microsoft.com/office/officeart/2005/8/layout/vList5"/>
    <dgm:cxn modelId="{DB5808B5-96D6-4074-A2C1-08DBD2EF01BB}" type="presParOf" srcId="{6051BDF1-3ACB-4A67-884E-C478D5854A83}" destId="{5ECC2389-AF82-4FEA-9CB2-07A52E451652}" srcOrd="0" destOrd="0" presId="urn:microsoft.com/office/officeart/2005/8/layout/vList5"/>
    <dgm:cxn modelId="{683E1E41-F018-467D-8957-1F8A489E7D54}" type="presParOf" srcId="{6051BDF1-3ACB-4A67-884E-C478D5854A83}" destId="{DB8E3EC8-CB30-4FFC-A25F-C1A239EED495}" srcOrd="1" destOrd="0" presId="urn:microsoft.com/office/officeart/2005/8/layout/vList5"/>
    <dgm:cxn modelId="{BCE50C93-5D44-49D4-8BAD-69F3D734D3A3}" type="presParOf" srcId="{80622B19-9198-4191-AD7F-630AD5E86E96}" destId="{F82D546D-5D9D-4F92-B536-8A1EE7C43C41}" srcOrd="3" destOrd="0" presId="urn:microsoft.com/office/officeart/2005/8/layout/vList5"/>
    <dgm:cxn modelId="{2DFEBE66-01BC-48FE-8683-AD36EA89C533}" type="presParOf" srcId="{80622B19-9198-4191-AD7F-630AD5E86E96}" destId="{AAC5B983-66F5-446E-95FF-F25493FEFBC2}" srcOrd="4" destOrd="0" presId="urn:microsoft.com/office/officeart/2005/8/layout/vList5"/>
    <dgm:cxn modelId="{B62DB6BC-EE36-42F6-AF2E-371FB015BE6F}" type="presParOf" srcId="{AAC5B983-66F5-446E-95FF-F25493FEFBC2}" destId="{068785FA-FCE6-4AB5-A45E-2C9AA08A61A1}" srcOrd="0" destOrd="0" presId="urn:microsoft.com/office/officeart/2005/8/layout/vList5"/>
    <dgm:cxn modelId="{989BA5EA-A680-4DC3-9804-26B2DB4AA61A}" type="presParOf" srcId="{AAC5B983-66F5-446E-95FF-F25493FEFBC2}" destId="{489B1B2C-AF70-495B-8626-0281FB4D4FF8}" srcOrd="1" destOrd="0" presId="urn:microsoft.com/office/officeart/2005/8/layout/vList5"/>
    <dgm:cxn modelId="{75C7EC0A-7F4A-41F9-8F9B-8729A79D1DB2}" type="presParOf" srcId="{80622B19-9198-4191-AD7F-630AD5E86E96}" destId="{4111AC94-C5E7-4EA6-81EC-9E038D463E36}" srcOrd="5" destOrd="0" presId="urn:microsoft.com/office/officeart/2005/8/layout/vList5"/>
    <dgm:cxn modelId="{609E1A80-9271-419D-9798-0B37CECD1C79}" type="presParOf" srcId="{80622B19-9198-4191-AD7F-630AD5E86E96}" destId="{B6713EDD-A9D4-47B0-9118-62F86FE92CC8}" srcOrd="6" destOrd="0" presId="urn:microsoft.com/office/officeart/2005/8/layout/vList5"/>
    <dgm:cxn modelId="{7271E87E-9099-469C-A673-D0FF76BABBFC}" type="presParOf" srcId="{B6713EDD-A9D4-47B0-9118-62F86FE92CC8}" destId="{506C0E52-E1C2-472F-9E71-9BC96804CC3A}" srcOrd="0" destOrd="0" presId="urn:microsoft.com/office/officeart/2005/8/layout/vList5"/>
    <dgm:cxn modelId="{53DF1D72-2EC8-4E75-A5ED-B49DC77C3CEF}" type="presParOf" srcId="{B6713EDD-A9D4-47B0-9118-62F86FE92CC8}" destId="{EAFD2ABF-0F74-4423-88E4-93320CBBE3B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BA6FD-3F6F-4B86-866D-3EECE1B724EF}">
      <dsp:nvSpPr>
        <dsp:cNvPr id="0" name=""/>
        <dsp:cNvSpPr/>
      </dsp:nvSpPr>
      <dsp:spPr>
        <a:xfrm rot="5400000">
          <a:off x="4932484" y="-1966374"/>
          <a:ext cx="907427" cy="5069363"/>
        </a:xfrm>
        <a:prstGeom prst="round2SameRect">
          <a:avLst/>
        </a:prstGeom>
        <a:solidFill>
          <a:srgbClr val="FAE007">
            <a:alpha val="90000"/>
            <a:tint val="40000"/>
            <a:hueOff val="0"/>
            <a:satOff val="0"/>
            <a:lumOff val="0"/>
            <a:alphaOff val="0"/>
          </a:srgbClr>
        </a:solidFill>
        <a:ln w="25400" cap="flat" cmpd="sng" algn="ctr">
          <a:solidFill>
            <a:srgbClr val="FAE007">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54585A">
                  <a:hueOff val="0"/>
                  <a:satOff val="0"/>
                  <a:lumOff val="0"/>
                  <a:alphaOff val="0"/>
                </a:srgbClr>
              </a:solidFill>
              <a:latin typeface="Calibri" panose="020F0502020204030204"/>
              <a:ea typeface="+mn-ea"/>
              <a:cs typeface="+mn-cs"/>
            </a:rPr>
            <a:t>If someone is in immediate danger.</a:t>
          </a:r>
        </a:p>
      </dsp:txBody>
      <dsp:txXfrm rot="-5400000">
        <a:off x="2851517" y="158890"/>
        <a:ext cx="5025066" cy="818833"/>
      </dsp:txXfrm>
    </dsp:sp>
    <dsp:sp modelId="{CC7C45C8-182D-45D5-AD6A-ABBD67A83F32}">
      <dsp:nvSpPr>
        <dsp:cNvPr id="0" name=""/>
        <dsp:cNvSpPr/>
      </dsp:nvSpPr>
      <dsp:spPr>
        <a:xfrm>
          <a:off x="0" y="1165"/>
          <a:ext cx="2851516" cy="1134284"/>
        </a:xfrm>
        <a:prstGeom prst="roundRect">
          <a:avLst/>
        </a:prstGeom>
        <a:solidFill>
          <a:srgbClr val="F9C802"/>
        </a:solidFill>
        <a:ln w="25400" cap="flat" cmpd="sng" algn="ctr">
          <a:solidFill>
            <a:srgbClr val="FAE007"/>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54585A"/>
              </a:solidFill>
              <a:latin typeface="Calibri" panose="020F0502020204030204"/>
              <a:ea typeface="+mn-ea"/>
              <a:cs typeface="+mn-cs"/>
            </a:rPr>
            <a:t>999</a:t>
          </a:r>
        </a:p>
      </dsp:txBody>
      <dsp:txXfrm>
        <a:off x="55371" y="56536"/>
        <a:ext cx="2740774" cy="1023542"/>
      </dsp:txXfrm>
    </dsp:sp>
    <dsp:sp modelId="{DB8E3EC8-CB30-4FFC-A25F-C1A239EED495}">
      <dsp:nvSpPr>
        <dsp:cNvPr id="0" name=""/>
        <dsp:cNvSpPr/>
      </dsp:nvSpPr>
      <dsp:spPr>
        <a:xfrm rot="5400000">
          <a:off x="4932484" y="-775375"/>
          <a:ext cx="907427" cy="5069363"/>
        </a:xfrm>
        <a:prstGeom prst="round2SameRect">
          <a:avLst/>
        </a:prstGeom>
        <a:solidFill>
          <a:srgbClr val="FAE007">
            <a:alpha val="90000"/>
            <a:tint val="40000"/>
            <a:hueOff val="0"/>
            <a:satOff val="0"/>
            <a:lumOff val="0"/>
            <a:alphaOff val="0"/>
          </a:srgbClr>
        </a:solidFill>
        <a:ln w="25400" cap="flat" cmpd="sng" algn="ctr">
          <a:solidFill>
            <a:srgbClr val="FAE007">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54585A">
                  <a:hueOff val="0"/>
                  <a:satOff val="0"/>
                  <a:lumOff val="0"/>
                  <a:alphaOff val="0"/>
                </a:srgbClr>
              </a:solidFill>
              <a:latin typeface="Calibri" panose="020F0502020204030204"/>
              <a:ea typeface="+mn-ea"/>
              <a:cs typeface="+mn-cs"/>
            </a:rPr>
            <a:t>For advice about local issues.</a:t>
          </a:r>
        </a:p>
        <a:p>
          <a:pPr marL="171450" lvl="1" indent="-171450" algn="l" defTabSz="800100">
            <a:lnSpc>
              <a:spcPct val="90000"/>
            </a:lnSpc>
            <a:spcBef>
              <a:spcPct val="0"/>
            </a:spcBef>
            <a:spcAft>
              <a:spcPct val="15000"/>
            </a:spcAft>
            <a:buChar char="•"/>
          </a:pPr>
          <a:r>
            <a:rPr lang="en-US" sz="1800" kern="1200" dirty="0">
              <a:solidFill>
                <a:srgbClr val="54585A">
                  <a:hueOff val="0"/>
                  <a:satOff val="0"/>
                  <a:lumOff val="0"/>
                  <a:alphaOff val="0"/>
                </a:srgbClr>
              </a:solidFill>
              <a:latin typeface="Calibri" panose="020F0502020204030204"/>
              <a:ea typeface="+mn-ea"/>
              <a:cs typeface="+mn-cs"/>
            </a:rPr>
            <a:t>To report suspicions.</a:t>
          </a:r>
        </a:p>
      </dsp:txBody>
      <dsp:txXfrm rot="-5400000">
        <a:off x="2851517" y="1349889"/>
        <a:ext cx="5025066" cy="818833"/>
      </dsp:txXfrm>
    </dsp:sp>
    <dsp:sp modelId="{5ECC2389-AF82-4FEA-9CB2-07A52E451652}">
      <dsp:nvSpPr>
        <dsp:cNvPr id="0" name=""/>
        <dsp:cNvSpPr/>
      </dsp:nvSpPr>
      <dsp:spPr>
        <a:xfrm>
          <a:off x="0" y="1192163"/>
          <a:ext cx="2851516" cy="1134284"/>
        </a:xfrm>
        <a:prstGeom prst="roundRect">
          <a:avLst/>
        </a:prstGeom>
        <a:solidFill>
          <a:srgbClr val="F9C802"/>
        </a:solidFill>
        <a:ln w="25400" cap="flat" cmpd="sng" algn="ctr">
          <a:solidFill>
            <a:srgbClr val="FAE007"/>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54585A"/>
              </a:solidFill>
              <a:latin typeface="Calibri" panose="020F0502020204030204"/>
              <a:ea typeface="+mn-ea"/>
              <a:cs typeface="+mn-cs"/>
            </a:rPr>
            <a:t>101</a:t>
          </a:r>
        </a:p>
      </dsp:txBody>
      <dsp:txXfrm>
        <a:off x="55371" y="1247534"/>
        <a:ext cx="2740774" cy="1023542"/>
      </dsp:txXfrm>
    </dsp:sp>
    <dsp:sp modelId="{489B1B2C-AF70-495B-8626-0281FB4D4FF8}">
      <dsp:nvSpPr>
        <dsp:cNvPr id="0" name=""/>
        <dsp:cNvSpPr/>
      </dsp:nvSpPr>
      <dsp:spPr>
        <a:xfrm rot="5400000">
          <a:off x="4932484" y="415622"/>
          <a:ext cx="907427" cy="5069363"/>
        </a:xfrm>
        <a:prstGeom prst="round2SameRect">
          <a:avLst/>
        </a:prstGeom>
        <a:solidFill>
          <a:srgbClr val="FAE007">
            <a:alpha val="90000"/>
            <a:tint val="40000"/>
            <a:hueOff val="0"/>
            <a:satOff val="0"/>
            <a:lumOff val="0"/>
            <a:alphaOff val="0"/>
          </a:srgbClr>
        </a:solidFill>
        <a:ln w="25400" cap="flat" cmpd="sng" algn="ctr">
          <a:solidFill>
            <a:srgbClr val="FAE007">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54585A">
                  <a:hueOff val="0"/>
                  <a:satOff val="0"/>
                  <a:lumOff val="0"/>
                  <a:alphaOff val="0"/>
                </a:srgbClr>
              </a:solidFill>
              <a:latin typeface="Calibri" panose="020F0502020204030204"/>
              <a:ea typeface="+mn-ea"/>
              <a:cs typeface="+mn-cs"/>
            </a:rPr>
            <a:t>To call the Modern Slavery Helpline.</a:t>
          </a:r>
        </a:p>
        <a:p>
          <a:pPr marL="171450" lvl="1" indent="-171450" algn="l" defTabSz="800100">
            <a:lnSpc>
              <a:spcPct val="90000"/>
            </a:lnSpc>
            <a:spcBef>
              <a:spcPct val="0"/>
            </a:spcBef>
            <a:spcAft>
              <a:spcPct val="15000"/>
            </a:spcAft>
            <a:buChar char="•"/>
          </a:pPr>
          <a:r>
            <a:rPr lang="en-US" sz="1800" kern="1200" dirty="0">
              <a:solidFill>
                <a:srgbClr val="54585A">
                  <a:hueOff val="0"/>
                  <a:satOff val="0"/>
                  <a:lumOff val="0"/>
                  <a:alphaOff val="0"/>
                </a:srgbClr>
              </a:solidFill>
              <a:latin typeface="Calibri" panose="020F0502020204030204"/>
              <a:ea typeface="+mn-ea"/>
              <a:cs typeface="+mn-cs"/>
            </a:rPr>
            <a:t>To report suspicions or concerns or ask for advice.</a:t>
          </a:r>
        </a:p>
      </dsp:txBody>
      <dsp:txXfrm rot="-5400000">
        <a:off x="2851517" y="2540887"/>
        <a:ext cx="5025066" cy="818833"/>
      </dsp:txXfrm>
    </dsp:sp>
    <dsp:sp modelId="{068785FA-FCE6-4AB5-A45E-2C9AA08A61A1}">
      <dsp:nvSpPr>
        <dsp:cNvPr id="0" name=""/>
        <dsp:cNvSpPr/>
      </dsp:nvSpPr>
      <dsp:spPr>
        <a:xfrm>
          <a:off x="0" y="2383162"/>
          <a:ext cx="2851516" cy="1134284"/>
        </a:xfrm>
        <a:prstGeom prst="roundRect">
          <a:avLst/>
        </a:prstGeom>
        <a:solidFill>
          <a:srgbClr val="F9C802"/>
        </a:solidFill>
        <a:ln w="25400" cap="flat" cmpd="sng" algn="ctr">
          <a:solidFill>
            <a:srgbClr val="FAE007"/>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1920" tIns="60960" rIns="121920" bIns="60960" numCol="1" spcCol="1270" anchor="ctr" anchorCtr="0">
          <a:noAutofit/>
        </a:bodyPr>
        <a:lstStyle/>
        <a:p>
          <a:pPr marL="0" lvl="0" indent="0" algn="ctr" defTabSz="1422400">
            <a:lnSpc>
              <a:spcPct val="100000"/>
            </a:lnSpc>
            <a:spcBef>
              <a:spcPct val="0"/>
            </a:spcBef>
            <a:spcAft>
              <a:spcPts val="0"/>
            </a:spcAft>
            <a:buNone/>
          </a:pPr>
          <a:r>
            <a:rPr lang="en-US" sz="3200" kern="1200" dirty="0">
              <a:solidFill>
                <a:srgbClr val="54585A"/>
              </a:solidFill>
              <a:latin typeface="Calibri" panose="020F0502020204030204"/>
              <a:ea typeface="+mn-ea"/>
              <a:cs typeface="+mn-cs"/>
            </a:rPr>
            <a:t>0800 0121 700</a:t>
          </a:r>
        </a:p>
      </dsp:txBody>
      <dsp:txXfrm>
        <a:off x="55371" y="2438533"/>
        <a:ext cx="2740774" cy="1023542"/>
      </dsp:txXfrm>
    </dsp:sp>
    <dsp:sp modelId="{EAFD2ABF-0F74-4423-88E4-93320CBBE3B2}">
      <dsp:nvSpPr>
        <dsp:cNvPr id="0" name=""/>
        <dsp:cNvSpPr/>
      </dsp:nvSpPr>
      <dsp:spPr>
        <a:xfrm rot="5400000">
          <a:off x="4756333" y="1666559"/>
          <a:ext cx="1249209" cy="5064412"/>
        </a:xfrm>
        <a:prstGeom prst="round2SameRect">
          <a:avLst/>
        </a:prstGeom>
        <a:solidFill>
          <a:srgbClr val="FAE007">
            <a:alpha val="90000"/>
            <a:tint val="40000"/>
            <a:hueOff val="0"/>
            <a:satOff val="0"/>
            <a:lumOff val="0"/>
            <a:alphaOff val="0"/>
          </a:srgbClr>
        </a:solidFill>
        <a:ln w="25400" cap="flat" cmpd="sng" algn="ctr">
          <a:solidFill>
            <a:srgbClr val="FAE007">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100000"/>
            </a:lnSpc>
            <a:spcBef>
              <a:spcPct val="0"/>
            </a:spcBef>
            <a:spcAft>
              <a:spcPct val="15000"/>
            </a:spcAft>
            <a:buChar char="•"/>
          </a:pPr>
          <a:r>
            <a:rPr lang="en-GB" altLang="en-US" sz="1800" b="0" kern="1200" dirty="0">
              <a:solidFill>
                <a:srgbClr val="54585A"/>
              </a:solidFill>
              <a:latin typeface="Calibri" panose="020F0502020204030204"/>
              <a:ea typeface="+mn-ea"/>
              <a:cs typeface="+mn-cs"/>
            </a:rPr>
            <a:t>To call the Gangmasters and Labour Abuse Authority.</a:t>
          </a:r>
        </a:p>
        <a:p>
          <a:pPr marL="171450" lvl="1" indent="-171450" algn="l" defTabSz="800100">
            <a:lnSpc>
              <a:spcPct val="100000"/>
            </a:lnSpc>
            <a:spcBef>
              <a:spcPct val="0"/>
            </a:spcBef>
            <a:spcAft>
              <a:spcPct val="15000"/>
            </a:spcAft>
            <a:buChar char="•"/>
          </a:pPr>
          <a:r>
            <a:rPr lang="en-GB" altLang="en-US" sz="1800" b="0" kern="1200" dirty="0">
              <a:solidFill>
                <a:srgbClr val="54585A"/>
              </a:solidFill>
              <a:latin typeface="Calibri" panose="020F0502020204030204"/>
              <a:ea typeface="+mn-ea"/>
              <a:cs typeface="+mn-cs"/>
            </a:rPr>
            <a:t>For advice on labour exploitation or to report suspicions.</a:t>
          </a:r>
        </a:p>
      </dsp:txBody>
      <dsp:txXfrm rot="-5400000">
        <a:off x="2848732" y="3635142"/>
        <a:ext cx="5003431" cy="1127247"/>
      </dsp:txXfrm>
    </dsp:sp>
    <dsp:sp modelId="{506C0E52-E1C2-472F-9E71-9BC96804CC3A}">
      <dsp:nvSpPr>
        <dsp:cNvPr id="0" name=""/>
        <dsp:cNvSpPr/>
      </dsp:nvSpPr>
      <dsp:spPr>
        <a:xfrm>
          <a:off x="0" y="3631623"/>
          <a:ext cx="2848732" cy="1134284"/>
        </a:xfrm>
        <a:prstGeom prst="roundRect">
          <a:avLst/>
        </a:prstGeom>
        <a:solidFill>
          <a:srgbClr val="F9C802"/>
        </a:solidFill>
        <a:ln w="25400" cap="flat" cmpd="sng" algn="ctr">
          <a:solidFill>
            <a:srgbClr val="FAE007"/>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altLang="en-US" sz="3200" b="0" kern="1200" dirty="0">
              <a:solidFill>
                <a:srgbClr val="54585A"/>
              </a:solidFill>
              <a:latin typeface="Calibri" panose="020F0502020204030204"/>
              <a:ea typeface="+mn-ea"/>
              <a:cs typeface="+mn-cs"/>
            </a:rPr>
            <a:t>0800 4320 804</a:t>
          </a:r>
        </a:p>
      </dsp:txBody>
      <dsp:txXfrm>
        <a:off x="55371" y="3686994"/>
        <a:ext cx="2737990" cy="102354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A3790-5EA6-48B4-B45B-79177CF1DB69}" type="datetimeFigureOut">
              <a:rPr lang="en-GB" smtClean="0"/>
              <a:t>04/05/2021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107044-EBC9-48A9-BAFC-D57A290C4F9F}" type="slidenum">
              <a:rPr lang="en-GB" smtClean="0"/>
              <a:t>‹#›</a:t>
            </a:fld>
            <a:endParaRPr lang="en-GB"/>
          </a:p>
        </p:txBody>
      </p:sp>
    </p:spTree>
    <p:extLst>
      <p:ext uri="{BB962C8B-B14F-4D97-AF65-F5344CB8AC3E}">
        <p14:creationId xmlns:p14="http://schemas.microsoft.com/office/powerpoint/2010/main" val="121073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B757B2A-33D8-4656-A918-C505C03A33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F9735514-E853-416B-A8C1-BA7E8E1238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2DF863F-DA04-41D2-A30D-218519BCBE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D5C11614-C53F-40C4-8957-4AF8B9FEFA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6BC0-8FA3-4C6E-BC89-C6B9BA5CD5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AEB4BB-4283-4EF0-9D83-9C218D575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3E8DC3-ACE5-4690-BE47-1AFA6125F7A3}"/>
              </a:ext>
            </a:extLst>
          </p:cNvPr>
          <p:cNvSpPr>
            <a:spLocks noGrp="1"/>
          </p:cNvSpPr>
          <p:nvPr>
            <p:ph type="dt" sz="half" idx="10"/>
          </p:nvPr>
        </p:nvSpPr>
        <p:spPr/>
        <p:txBody>
          <a:bodyPr/>
          <a:lstStyle/>
          <a:p>
            <a:fld id="{834858AA-C712-4689-A816-F61DD9E1D38F}" type="datetimeFigureOut">
              <a:rPr lang="en-GB" smtClean="0"/>
              <a:t>04/05/2021</a:t>
            </a:fld>
            <a:endParaRPr lang="en-GB"/>
          </a:p>
        </p:txBody>
      </p:sp>
      <p:sp>
        <p:nvSpPr>
          <p:cNvPr id="5" name="Footer Placeholder 4">
            <a:extLst>
              <a:ext uri="{FF2B5EF4-FFF2-40B4-BE49-F238E27FC236}">
                <a16:creationId xmlns:a16="http://schemas.microsoft.com/office/drawing/2014/main" id="{6BFD41D4-53BD-41CE-84DD-0C161664B8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92AB79-E145-4D4B-B37D-59CF9EA00AC3}"/>
              </a:ext>
            </a:extLst>
          </p:cNvPr>
          <p:cNvSpPr>
            <a:spLocks noGrp="1"/>
          </p:cNvSpPr>
          <p:nvPr>
            <p:ph type="sldNum" sz="quarter" idx="12"/>
          </p:nvPr>
        </p:nvSpPr>
        <p:spPr/>
        <p:txBody>
          <a:bodyPr/>
          <a:lstStyle/>
          <a:p>
            <a:fld id="{159D056C-8661-4C29-A510-77D9EB4CEC70}" type="slidenum">
              <a:rPr lang="en-GB" smtClean="0"/>
              <a:t>‹#›</a:t>
            </a:fld>
            <a:endParaRPr lang="en-GB"/>
          </a:p>
        </p:txBody>
      </p:sp>
    </p:spTree>
    <p:extLst>
      <p:ext uri="{BB962C8B-B14F-4D97-AF65-F5344CB8AC3E}">
        <p14:creationId xmlns:p14="http://schemas.microsoft.com/office/powerpoint/2010/main" val="105819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B39BD-0157-4A76-AF79-4170408D65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9B8AD4-5714-4D37-8408-C21C0E57C5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39BE1C-BE7D-436F-9975-F8A2BA922D98}"/>
              </a:ext>
            </a:extLst>
          </p:cNvPr>
          <p:cNvSpPr>
            <a:spLocks noGrp="1"/>
          </p:cNvSpPr>
          <p:nvPr>
            <p:ph type="dt" sz="half" idx="10"/>
          </p:nvPr>
        </p:nvSpPr>
        <p:spPr/>
        <p:txBody>
          <a:bodyPr/>
          <a:lstStyle/>
          <a:p>
            <a:fld id="{834858AA-C712-4689-A816-F61DD9E1D38F}" type="datetimeFigureOut">
              <a:rPr lang="en-GB" smtClean="0"/>
              <a:t>04/05/2021</a:t>
            </a:fld>
            <a:endParaRPr lang="en-GB"/>
          </a:p>
        </p:txBody>
      </p:sp>
      <p:sp>
        <p:nvSpPr>
          <p:cNvPr id="5" name="Footer Placeholder 4">
            <a:extLst>
              <a:ext uri="{FF2B5EF4-FFF2-40B4-BE49-F238E27FC236}">
                <a16:creationId xmlns:a16="http://schemas.microsoft.com/office/drawing/2014/main" id="{F98834F9-D2AF-4D52-8FD1-A282693DAB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D7164B-D669-4EA2-8773-F34991E5E2FF}"/>
              </a:ext>
            </a:extLst>
          </p:cNvPr>
          <p:cNvSpPr>
            <a:spLocks noGrp="1"/>
          </p:cNvSpPr>
          <p:nvPr>
            <p:ph type="sldNum" sz="quarter" idx="12"/>
          </p:nvPr>
        </p:nvSpPr>
        <p:spPr/>
        <p:txBody>
          <a:bodyPr/>
          <a:lstStyle/>
          <a:p>
            <a:fld id="{159D056C-8661-4C29-A510-77D9EB4CEC70}" type="slidenum">
              <a:rPr lang="en-GB" smtClean="0"/>
              <a:t>‹#›</a:t>
            </a:fld>
            <a:endParaRPr lang="en-GB"/>
          </a:p>
        </p:txBody>
      </p:sp>
    </p:spTree>
    <p:extLst>
      <p:ext uri="{BB962C8B-B14F-4D97-AF65-F5344CB8AC3E}">
        <p14:creationId xmlns:p14="http://schemas.microsoft.com/office/powerpoint/2010/main" val="2543926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F737B7-25A7-4932-B606-657C62AF11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F5AB15-C1E2-4E14-9DBC-C6F6497FF9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B48B6B-192D-4E9E-979A-B3645449ABF6}"/>
              </a:ext>
            </a:extLst>
          </p:cNvPr>
          <p:cNvSpPr>
            <a:spLocks noGrp="1"/>
          </p:cNvSpPr>
          <p:nvPr>
            <p:ph type="dt" sz="half" idx="10"/>
          </p:nvPr>
        </p:nvSpPr>
        <p:spPr/>
        <p:txBody>
          <a:bodyPr/>
          <a:lstStyle/>
          <a:p>
            <a:fld id="{834858AA-C712-4689-A816-F61DD9E1D38F}" type="datetimeFigureOut">
              <a:rPr lang="en-GB" smtClean="0"/>
              <a:t>04/05/2021</a:t>
            </a:fld>
            <a:endParaRPr lang="en-GB"/>
          </a:p>
        </p:txBody>
      </p:sp>
      <p:sp>
        <p:nvSpPr>
          <p:cNvPr id="5" name="Footer Placeholder 4">
            <a:extLst>
              <a:ext uri="{FF2B5EF4-FFF2-40B4-BE49-F238E27FC236}">
                <a16:creationId xmlns:a16="http://schemas.microsoft.com/office/drawing/2014/main" id="{82876CFB-2CC4-4303-9971-170C166BC8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0C8FDB-20FC-4741-A838-A62467413C47}"/>
              </a:ext>
            </a:extLst>
          </p:cNvPr>
          <p:cNvSpPr>
            <a:spLocks noGrp="1"/>
          </p:cNvSpPr>
          <p:nvPr>
            <p:ph type="sldNum" sz="quarter" idx="12"/>
          </p:nvPr>
        </p:nvSpPr>
        <p:spPr/>
        <p:txBody>
          <a:bodyPr/>
          <a:lstStyle/>
          <a:p>
            <a:fld id="{159D056C-8661-4C29-A510-77D9EB4CEC70}" type="slidenum">
              <a:rPr lang="en-GB" smtClean="0"/>
              <a:t>‹#›</a:t>
            </a:fld>
            <a:endParaRPr lang="en-GB"/>
          </a:p>
        </p:txBody>
      </p:sp>
    </p:spTree>
    <p:extLst>
      <p:ext uri="{BB962C8B-B14F-4D97-AF65-F5344CB8AC3E}">
        <p14:creationId xmlns:p14="http://schemas.microsoft.com/office/powerpoint/2010/main" val="2467675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13DD53-C98D-4388-9FD7-D0E9A771B696}"/>
              </a:ext>
            </a:extLst>
          </p:cNvPr>
          <p:cNvSpPr/>
          <p:nvPr userDrawn="1"/>
        </p:nvSpPr>
        <p:spPr>
          <a:xfrm>
            <a:off x="-25400" y="1558926"/>
            <a:ext cx="12217400" cy="5300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p:txBody>
      </p:sp>
      <p:pic>
        <p:nvPicPr>
          <p:cNvPr id="5" name="Picture 5">
            <a:extLst>
              <a:ext uri="{FF2B5EF4-FFF2-40B4-BE49-F238E27FC236}">
                <a16:creationId xmlns:a16="http://schemas.microsoft.com/office/drawing/2014/main" id="{71217B25-E828-48B8-99ED-1D9EC80081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1" y="249239"/>
            <a:ext cx="4739217"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955564" y="2517305"/>
            <a:ext cx="10255472" cy="1470025"/>
          </a:xfrm>
          <a:prstGeom prst="rect">
            <a:avLst/>
          </a:prstGeom>
          <a:noFill/>
        </p:spPr>
        <p:txBody>
          <a:bodyPr lIns="0" tIns="0" rIns="0" bIns="0"/>
          <a:lstStyle>
            <a:lvl1pPr algn="l">
              <a:defRPr>
                <a:solidFill>
                  <a:schemeClr val="tx1"/>
                </a:solidFill>
              </a:defRPr>
            </a:lvl1pPr>
          </a:lstStyle>
          <a:p>
            <a:r>
              <a:rPr lang="en-US" dirty="0"/>
              <a:t>Click to edit Master title style</a:t>
            </a:r>
            <a:endParaRPr lang="en-GB" dirty="0"/>
          </a:p>
        </p:txBody>
      </p:sp>
      <p:sp>
        <p:nvSpPr>
          <p:cNvPr id="9" name="Subtitle 2"/>
          <p:cNvSpPr>
            <a:spLocks noGrp="1"/>
          </p:cNvSpPr>
          <p:nvPr>
            <p:ph type="subTitle" idx="1"/>
          </p:nvPr>
        </p:nvSpPr>
        <p:spPr>
          <a:xfrm>
            <a:off x="968264" y="4293096"/>
            <a:ext cx="10255472" cy="1752600"/>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4839946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32656"/>
            <a:ext cx="10972800" cy="864096"/>
          </a:xfrm>
          <a:noFill/>
        </p:spPr>
        <p:txBody>
          <a:bodyPr/>
          <a:lstStyle>
            <a:lvl1pPr>
              <a:defRPr b="0">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2pPr marL="914400" indent="-457200">
              <a:buClr>
                <a:schemeClr val="accent1"/>
              </a:buClr>
              <a:buFont typeface="+mj-lt"/>
              <a:buAutoNum type="arabicParenR"/>
              <a:defRPr/>
            </a:lvl2pPr>
            <a:lvl3pPr marL="1371600" indent="-457200">
              <a:buFont typeface="+mj-lt"/>
              <a:buAutoNum type="romanUcPeriod"/>
              <a:defRPr/>
            </a:lvl3pPr>
            <a:lvl4pPr marL="1828800" indent="-457200">
              <a:buFont typeface="+mj-lt"/>
              <a:buAutoNum type="alphaUcPeriod"/>
              <a:defRPr/>
            </a:lvl4pPr>
            <a:lvl5pPr marL="2286000" indent="-457200">
              <a:buFont typeface="+mj-lt"/>
              <a:buAutoNum type="alphaLcParen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12576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8" y="260350"/>
            <a:ext cx="10957983" cy="865188"/>
          </a:xfrm>
        </p:spPr>
        <p:txBody>
          <a:bodyPr/>
          <a:lstStyle>
            <a:lvl1pPr>
              <a:defRPr b="0"/>
            </a:lvl1pPr>
          </a:lstStyle>
          <a:p>
            <a:r>
              <a:rPr lang="en-US" dirty="0"/>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marL="457200" indent="-457200">
              <a:buClr>
                <a:schemeClr val="accent1"/>
              </a:buClr>
              <a:buFont typeface="Arial" panose="020B0604020202020204" pitchFamily="34" charset="0"/>
              <a:buChar char="•"/>
              <a:defRPr sz="2800"/>
            </a:lvl1pPr>
            <a:lvl2pPr marL="742950" indent="-285750">
              <a:buClr>
                <a:schemeClr val="accent1"/>
              </a:buClr>
              <a:buFont typeface="Courier New" panose="02070309020205020404" pitchFamily="49" charset="0"/>
              <a:buChar char="o"/>
              <a:defRPr sz="2400"/>
            </a:lvl2pPr>
            <a:lvl3pPr marL="1371600" indent="-457200">
              <a:buClr>
                <a:schemeClr val="accent1"/>
              </a:buClr>
              <a:buFont typeface="Wingdings" panose="05000000000000000000" pitchFamily="2" charset="2"/>
              <a:buChar char="§"/>
              <a:defRPr sz="2000"/>
            </a:lvl3pPr>
            <a:lvl4pPr marL="1828800" indent="-457200">
              <a:buClr>
                <a:schemeClr val="accent1"/>
              </a:buClr>
              <a:buFont typeface="Wingdings" panose="05000000000000000000" pitchFamily="2" charset="2"/>
              <a:buChar char="q"/>
              <a:defRPr sz="1800"/>
            </a:lvl4pPr>
            <a:lvl5pPr marL="2286000" indent="-457200">
              <a:buClr>
                <a:schemeClr val="accent1"/>
              </a:buClr>
              <a:buFont typeface="Wingdings" panose="05000000000000000000" pitchFamily="2" charset="2"/>
              <a:buChar char="v"/>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buFont typeface="Arial" panose="020B0604020202020204" pitchFamily="34" charset="0"/>
              <a:buChar char="•"/>
              <a:defRPr sz="2800"/>
            </a:lvl1pPr>
            <a:lvl2pPr marL="742950" indent="-285750">
              <a:buClr>
                <a:schemeClr val="accent1"/>
              </a:buClr>
              <a:buFont typeface="Courier New" panose="02070309020205020404" pitchFamily="49" charset="0"/>
              <a:buChar char="o"/>
              <a:defRPr sz="2400"/>
            </a:lvl2pPr>
            <a:lvl3pPr>
              <a:buFont typeface="Wingdings" panose="05000000000000000000" pitchFamily="2" charset="2"/>
              <a:buChar char="§"/>
              <a:defRPr sz="2000"/>
            </a:lvl3pPr>
            <a:lvl4pPr>
              <a:buFont typeface="Wingdings" panose="05000000000000000000" pitchFamily="2" charset="2"/>
              <a:buChar char="q"/>
              <a:defRPr sz="1800"/>
            </a:lvl4pPr>
            <a:lvl5pPr>
              <a:buFont typeface="Wingdings" panose="05000000000000000000" pitchFamily="2" charset="2"/>
              <a:buChar char="v"/>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97692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4418" y="260350"/>
            <a:ext cx="10957983" cy="865188"/>
          </a:xfrm>
        </p:spPr>
        <p:txBody>
          <a:bodyPr/>
          <a:lstStyle>
            <a:lvl1pPr>
              <a:defRPr b="0"/>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609600" y="2174875"/>
            <a:ext cx="5386917" cy="3951288"/>
          </a:xfrm>
        </p:spPr>
        <p:txBody>
          <a:bodyPr/>
          <a:lstStyle>
            <a:lvl1pPr marL="514350" marR="0" indent="-514350" algn="l" defTabSz="914400" rtl="0" eaLnBrk="0" fontAlgn="base" latinLnBrk="0" hangingPunct="0">
              <a:lnSpc>
                <a:spcPct val="100000"/>
              </a:lnSpc>
              <a:spcBef>
                <a:spcPct val="20000"/>
              </a:spcBef>
              <a:spcAft>
                <a:spcPct val="0"/>
              </a:spcAft>
              <a:buClr>
                <a:srgbClr val="FAE007"/>
              </a:buClr>
              <a:buSzTx/>
              <a:buFont typeface="Calibri Light" panose="020F0302020204030204" pitchFamily="34" charset="0"/>
              <a:buAutoNum type="arabicPeriod"/>
              <a:tabLst/>
              <a:defRPr sz="2400"/>
            </a:lvl1pPr>
            <a:lvl2pPr marL="914400" marR="0" indent="-457200" algn="l" defTabSz="914400" rtl="0" eaLnBrk="0" fontAlgn="base" latinLnBrk="0" hangingPunct="0">
              <a:lnSpc>
                <a:spcPct val="100000"/>
              </a:lnSpc>
              <a:spcBef>
                <a:spcPct val="20000"/>
              </a:spcBef>
              <a:spcAft>
                <a:spcPct val="0"/>
              </a:spcAft>
              <a:buClr>
                <a:srgbClr val="FAE007"/>
              </a:buClr>
              <a:buSzTx/>
              <a:buFont typeface="+mj-lt"/>
              <a:buAutoNum type="arabicParenR"/>
              <a:tabLst/>
              <a:defRPr sz="2000"/>
            </a:lvl2pPr>
            <a:lvl3pPr marL="1371600" marR="0" indent="-457200" algn="l" defTabSz="914400" rtl="0" eaLnBrk="0" fontAlgn="base" latinLnBrk="0" hangingPunct="0">
              <a:lnSpc>
                <a:spcPct val="100000"/>
              </a:lnSpc>
              <a:spcBef>
                <a:spcPct val="20000"/>
              </a:spcBef>
              <a:spcAft>
                <a:spcPct val="0"/>
              </a:spcAft>
              <a:buClr>
                <a:srgbClr val="FAE007"/>
              </a:buClr>
              <a:buSzTx/>
              <a:buFont typeface="Calibri Light" panose="020F0302020204030204" pitchFamily="34" charset="0"/>
              <a:buAutoNum type="arabicPeriod"/>
              <a:tabLst/>
              <a:defRPr sz="1800"/>
            </a:lvl3pPr>
            <a:lvl4pPr marL="1828800" marR="0" indent="-457200" algn="l" defTabSz="914400" rtl="0" eaLnBrk="0" fontAlgn="base" latinLnBrk="0" hangingPunct="0">
              <a:lnSpc>
                <a:spcPct val="100000"/>
              </a:lnSpc>
              <a:spcBef>
                <a:spcPct val="20000"/>
              </a:spcBef>
              <a:spcAft>
                <a:spcPct val="0"/>
              </a:spcAft>
              <a:buClr>
                <a:srgbClr val="FAE007"/>
              </a:buClr>
              <a:buSzTx/>
              <a:buFont typeface="Calibri Light" panose="020F0302020204030204" pitchFamily="34" charset="0"/>
              <a:buAutoNum type="arabicPeriod"/>
              <a:tabLst/>
              <a:defRPr sz="1600"/>
            </a:lvl4pPr>
            <a:lvl5pPr marL="2286000" marR="0" indent="-457200" algn="l" defTabSz="914400" rtl="0" eaLnBrk="0" fontAlgn="base" latinLnBrk="0" hangingPunct="0">
              <a:lnSpc>
                <a:spcPct val="100000"/>
              </a:lnSpc>
              <a:spcBef>
                <a:spcPct val="20000"/>
              </a:spcBef>
              <a:spcAft>
                <a:spcPct val="0"/>
              </a:spcAft>
              <a:buClr>
                <a:srgbClr val="FAE007"/>
              </a:buClr>
              <a:buSzTx/>
              <a:buFont typeface="Calibri Light" panose="020F0302020204030204" pitchFamily="34" charset="0"/>
              <a:buAutoNum type="arabicPeriod"/>
              <a:tabLst/>
              <a:defRPr sz="1600"/>
            </a:lvl5pPr>
            <a:lvl6pPr>
              <a:defRPr sz="1600"/>
            </a:lvl6pPr>
            <a:lvl7pPr>
              <a:defRPr sz="1600"/>
            </a:lvl7pPr>
            <a:lvl8pPr>
              <a:defRPr sz="1600"/>
            </a:lvl8pPr>
            <a:lvl9pPr>
              <a:defRPr sz="1600"/>
            </a:lvl9pPr>
          </a:lstStyle>
          <a:p>
            <a:pPr marL="514350" marR="0" lvl="0" indent="-514350" algn="l" defTabSz="914400" rtl="0" eaLnBrk="0" fontAlgn="base" latinLnBrk="0" hangingPunct="0">
              <a:lnSpc>
                <a:spcPct val="100000"/>
              </a:lnSpc>
              <a:spcBef>
                <a:spcPct val="20000"/>
              </a:spcBef>
              <a:spcAft>
                <a:spcPct val="0"/>
              </a:spcAft>
              <a:buClr>
                <a:srgbClr val="FAE007"/>
              </a:buClr>
              <a:buSzTx/>
              <a:buFont typeface="Calibri Light" panose="020F0302020204030204" pitchFamily="34" charset="0"/>
              <a:buAutoNum type="arabicPeriod"/>
              <a:tabLst/>
              <a:defRPr/>
            </a:pPr>
            <a:r>
              <a:rPr kumimoji="0" lang="en-US" sz="2800" b="0" i="0" u="none" strike="noStrike" kern="1200" cap="none" spc="0" normalizeH="0" baseline="0" noProof="0" dirty="0">
                <a:ln>
                  <a:noFill/>
                </a:ln>
                <a:solidFill>
                  <a:srgbClr val="54585A"/>
                </a:solidFill>
                <a:effectLst/>
                <a:uLnTx/>
                <a:uFillTx/>
                <a:latin typeface="+mn-lt"/>
                <a:ea typeface="+mn-ea"/>
                <a:cs typeface="Arial" pitchFamily="34" charset="0"/>
              </a:rPr>
              <a:t>Click to edit Master text styles</a:t>
            </a:r>
          </a:p>
          <a:p>
            <a:pPr marL="914400" marR="0" lvl="1" indent="-457200" algn="l" defTabSz="914400" rtl="0" eaLnBrk="0" fontAlgn="base" latinLnBrk="0" hangingPunct="0">
              <a:lnSpc>
                <a:spcPct val="100000"/>
              </a:lnSpc>
              <a:spcBef>
                <a:spcPct val="20000"/>
              </a:spcBef>
              <a:spcAft>
                <a:spcPct val="0"/>
              </a:spcAft>
              <a:buClr>
                <a:srgbClr val="FAE007"/>
              </a:buClr>
              <a:buSzTx/>
              <a:buFont typeface="Calibri Light" panose="020F0302020204030204" pitchFamily="34" charset="0"/>
              <a:buAutoNum type="arabicPeriod"/>
              <a:tabLst/>
              <a:defRPr/>
            </a:pPr>
            <a:r>
              <a:rPr kumimoji="0" lang="en-US" sz="2400" b="0" i="0" u="none" strike="noStrike" kern="1200" cap="none" spc="0" normalizeH="0" baseline="0" noProof="0" dirty="0">
                <a:ln>
                  <a:noFill/>
                </a:ln>
                <a:solidFill>
                  <a:srgbClr val="54585A"/>
                </a:solidFill>
                <a:effectLst/>
                <a:uLnTx/>
                <a:uFillTx/>
                <a:latin typeface="+mn-lt"/>
                <a:ea typeface="+mn-ea"/>
                <a:cs typeface="Arial" pitchFamily="34" charset="0"/>
              </a:rPr>
              <a:t>Second level</a:t>
            </a:r>
          </a:p>
          <a:p>
            <a:pPr marL="1371600" marR="0" lvl="2" indent="-457200" algn="l" defTabSz="914400" rtl="0" eaLnBrk="0" fontAlgn="base" latinLnBrk="0" hangingPunct="0">
              <a:lnSpc>
                <a:spcPct val="100000"/>
              </a:lnSpc>
              <a:spcBef>
                <a:spcPct val="20000"/>
              </a:spcBef>
              <a:spcAft>
                <a:spcPct val="0"/>
              </a:spcAft>
              <a:buClr>
                <a:srgbClr val="FAE007"/>
              </a:buClr>
              <a:buSzTx/>
              <a:buFont typeface="Calibri Light" panose="020F0302020204030204" pitchFamily="34" charset="0"/>
              <a:buAutoNum type="arabicPeriod"/>
              <a:tabLst/>
              <a:defRPr/>
            </a:pPr>
            <a:r>
              <a:rPr kumimoji="0" lang="en-US" sz="2000" b="0" i="0" u="none" strike="noStrike" kern="1200" cap="none" spc="0" normalizeH="0" baseline="0" noProof="0" dirty="0">
                <a:ln>
                  <a:noFill/>
                </a:ln>
                <a:solidFill>
                  <a:srgbClr val="54585A"/>
                </a:solidFill>
                <a:effectLst/>
                <a:uLnTx/>
                <a:uFillTx/>
                <a:latin typeface="+mn-lt"/>
                <a:ea typeface="+mn-ea"/>
                <a:cs typeface="Arial" pitchFamily="34" charset="0"/>
              </a:rPr>
              <a:t>Third level</a:t>
            </a:r>
          </a:p>
          <a:p>
            <a:pPr marL="1828800" marR="0" lvl="3" indent="-457200" algn="l" defTabSz="914400" rtl="0" eaLnBrk="0" fontAlgn="base" latinLnBrk="0" hangingPunct="0">
              <a:lnSpc>
                <a:spcPct val="100000"/>
              </a:lnSpc>
              <a:spcBef>
                <a:spcPct val="20000"/>
              </a:spcBef>
              <a:spcAft>
                <a:spcPct val="0"/>
              </a:spcAft>
              <a:buClr>
                <a:srgbClr val="FAE007"/>
              </a:buClr>
              <a:buSzTx/>
              <a:buFont typeface="Calibri Light" panose="020F0302020204030204" pitchFamily="34" charset="0"/>
              <a:buAutoNum type="arabicPeriod"/>
              <a:tabLst/>
              <a:defRPr/>
            </a:pPr>
            <a:r>
              <a:rPr kumimoji="0" lang="en-US" sz="2000" b="0" i="0" u="none" strike="noStrike" kern="1200" cap="none" spc="0" normalizeH="0" baseline="0" noProof="0" dirty="0">
                <a:ln>
                  <a:noFill/>
                </a:ln>
                <a:solidFill>
                  <a:srgbClr val="54585A"/>
                </a:solidFill>
                <a:effectLst/>
                <a:uLnTx/>
                <a:uFillTx/>
                <a:latin typeface="+mn-lt"/>
                <a:ea typeface="+mn-ea"/>
                <a:cs typeface="Arial" pitchFamily="34" charset="0"/>
              </a:rPr>
              <a:t>Fourth level</a:t>
            </a:r>
          </a:p>
          <a:p>
            <a:pPr marL="2286000" marR="0" lvl="4" indent="-457200" algn="l" defTabSz="914400" rtl="0" eaLnBrk="0" fontAlgn="base" latinLnBrk="0" hangingPunct="0">
              <a:lnSpc>
                <a:spcPct val="100000"/>
              </a:lnSpc>
              <a:spcBef>
                <a:spcPct val="20000"/>
              </a:spcBef>
              <a:spcAft>
                <a:spcPct val="0"/>
              </a:spcAft>
              <a:buClr>
                <a:srgbClr val="FAE007"/>
              </a:buClr>
              <a:buSzTx/>
              <a:buFont typeface="Calibri Light" panose="020F0302020204030204" pitchFamily="34" charset="0"/>
              <a:buAutoNum type="arabicPeriod"/>
              <a:tabLst/>
              <a:defRPr/>
            </a:pPr>
            <a:r>
              <a:rPr kumimoji="0" lang="en-US" sz="2000" b="0" i="0" u="none" strike="noStrike" kern="1200" cap="none" spc="0" normalizeH="0" baseline="0" noProof="0" dirty="0">
                <a:ln>
                  <a:noFill/>
                </a:ln>
                <a:solidFill>
                  <a:srgbClr val="54585A"/>
                </a:solidFill>
                <a:effectLst/>
                <a:uLnTx/>
                <a:uFillTx/>
                <a:latin typeface="+mn-lt"/>
                <a:ea typeface="+mn-ea"/>
                <a:cs typeface="Arial" pitchFamily="34" charset="0"/>
              </a:rPr>
              <a:t>Fifth level</a:t>
            </a:r>
            <a:endParaRPr kumimoji="0" lang="en-GB" sz="2000" b="0" i="0" u="none" strike="noStrike" kern="1200" cap="none" spc="0" normalizeH="0" baseline="0" noProof="0" dirty="0">
              <a:ln>
                <a:noFill/>
              </a:ln>
              <a:solidFill>
                <a:srgbClr val="54585A"/>
              </a:solidFill>
              <a:effectLst/>
              <a:uLnTx/>
              <a:uFillTx/>
              <a:latin typeface="+mn-lt"/>
              <a:ea typeface="+mn-ea"/>
              <a:cs typeface="Arial" pitchFamily="34" charset="0"/>
            </a:endParaRP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marL="800100" indent="-342900">
              <a:buClr>
                <a:schemeClr val="accent1"/>
              </a:buClr>
              <a:buFont typeface="Arial" panose="020B0604020202020204" pitchFamily="34" charset="0"/>
              <a:buChar cha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95293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4418" y="260350"/>
            <a:ext cx="10848180" cy="865188"/>
          </a:xfrm>
        </p:spPr>
        <p:txBody>
          <a:bodyPr/>
          <a:lstStyle>
            <a:lvl1pPr>
              <a:defRPr b="0"/>
            </a:lvl1pPr>
          </a:lstStyle>
          <a:p>
            <a:r>
              <a:rPr lang="en-US" dirty="0"/>
              <a:t>Click to edit Master title style</a:t>
            </a:r>
            <a:endParaRPr lang="en-GB" dirty="0"/>
          </a:p>
        </p:txBody>
      </p:sp>
    </p:spTree>
    <p:extLst>
      <p:ext uri="{BB962C8B-B14F-4D97-AF65-F5344CB8AC3E}">
        <p14:creationId xmlns:p14="http://schemas.microsoft.com/office/powerpoint/2010/main" val="500694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402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427758"/>
          </a:xfrm>
        </p:spPr>
        <p:txBody>
          <a:bodyPr/>
          <a:lstStyle>
            <a:lvl1pPr algn="l">
              <a:defRPr sz="2800" b="1"/>
            </a:lvl1pPr>
          </a:lstStyle>
          <a:p>
            <a:r>
              <a:rPr lang="en-US" dirty="0"/>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2400"/>
            </a:lvl1pPr>
            <a:lvl2pPr marL="914400" indent="-457200">
              <a:buClr>
                <a:schemeClr val="accent1"/>
              </a:buClr>
              <a:buFont typeface="Arial" panose="020B0604020202020204" pitchFamily="34" charset="0"/>
              <a:buChar cha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1" y="1772816"/>
            <a:ext cx="4011084" cy="43533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758290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07C59A-2F70-4CD9-8705-7D8991A480C8}"/>
              </a:ext>
            </a:extLst>
          </p:cNvPr>
          <p:cNvSpPr/>
          <p:nvPr userDrawn="1"/>
        </p:nvSpPr>
        <p:spPr>
          <a:xfrm>
            <a:off x="-25400" y="1558926"/>
            <a:ext cx="12217400" cy="5300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a:p>
            <a:pPr algn="ctr" eaLnBrk="1" fontAlgn="auto" hangingPunct="1">
              <a:spcBef>
                <a:spcPts val="0"/>
              </a:spcBef>
              <a:spcAft>
                <a:spcPts val="0"/>
              </a:spcAft>
              <a:defRPr/>
            </a:pPr>
            <a:endParaRPr lang="en-US" sz="1800" dirty="0">
              <a:solidFill>
                <a:prstClr val="white"/>
              </a:solidFill>
            </a:endParaRPr>
          </a:p>
        </p:txBody>
      </p:sp>
      <p:pic>
        <p:nvPicPr>
          <p:cNvPr id="5" name="Picture 6">
            <a:extLst>
              <a:ext uri="{FF2B5EF4-FFF2-40B4-BE49-F238E27FC236}">
                <a16:creationId xmlns:a16="http://schemas.microsoft.com/office/drawing/2014/main" id="{3779156B-DB0C-44AF-8D08-F8909226C1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1" y="249239"/>
            <a:ext cx="4739217"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1191216" y="2550594"/>
            <a:ext cx="10255472" cy="1470025"/>
          </a:xfrm>
          <a:prstGeom prst="rect">
            <a:avLst/>
          </a:prstGeom>
          <a:noFill/>
        </p:spPr>
        <p:txBody>
          <a:bodyPr lIns="0" tIns="0" rIns="0" bIns="0"/>
          <a:lstStyle>
            <a:lvl1pPr algn="l">
              <a:defRPr b="0">
                <a:solidFill>
                  <a:schemeClr val="tx1"/>
                </a:solidFill>
              </a:defRPr>
            </a:lvl1pPr>
          </a:lstStyle>
          <a:p>
            <a:r>
              <a:rPr lang="en-US" dirty="0"/>
              <a:t>Click to edit Master title style</a:t>
            </a:r>
            <a:endParaRPr lang="en-GB" dirty="0"/>
          </a:p>
        </p:txBody>
      </p:sp>
      <p:sp>
        <p:nvSpPr>
          <p:cNvPr id="9" name="Subtitle 2"/>
          <p:cNvSpPr>
            <a:spLocks noGrp="1"/>
          </p:cNvSpPr>
          <p:nvPr>
            <p:ph type="subTitle" idx="1"/>
          </p:nvPr>
        </p:nvSpPr>
        <p:spPr>
          <a:xfrm>
            <a:off x="1313136" y="4340696"/>
            <a:ext cx="10255472" cy="1752600"/>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55671835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6D1CB-1A6F-47E7-88BE-676BE5EE06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632471-34EE-4E33-B341-3A4AC98E26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A51185-0886-4B0B-A437-3DBCA70417F2}"/>
              </a:ext>
            </a:extLst>
          </p:cNvPr>
          <p:cNvSpPr>
            <a:spLocks noGrp="1"/>
          </p:cNvSpPr>
          <p:nvPr>
            <p:ph type="dt" sz="half" idx="10"/>
          </p:nvPr>
        </p:nvSpPr>
        <p:spPr/>
        <p:txBody>
          <a:bodyPr/>
          <a:lstStyle/>
          <a:p>
            <a:fld id="{834858AA-C712-4689-A816-F61DD9E1D38F}" type="datetimeFigureOut">
              <a:rPr lang="en-GB" smtClean="0"/>
              <a:t>04/05/2021</a:t>
            </a:fld>
            <a:endParaRPr lang="en-GB"/>
          </a:p>
        </p:txBody>
      </p:sp>
      <p:sp>
        <p:nvSpPr>
          <p:cNvPr id="5" name="Footer Placeholder 4">
            <a:extLst>
              <a:ext uri="{FF2B5EF4-FFF2-40B4-BE49-F238E27FC236}">
                <a16:creationId xmlns:a16="http://schemas.microsoft.com/office/drawing/2014/main" id="{67102B35-5DED-429E-AE72-C375F50D29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90B16E-7A15-4DD6-87D5-CF6DBADA8966}"/>
              </a:ext>
            </a:extLst>
          </p:cNvPr>
          <p:cNvSpPr>
            <a:spLocks noGrp="1"/>
          </p:cNvSpPr>
          <p:nvPr>
            <p:ph type="sldNum" sz="quarter" idx="12"/>
          </p:nvPr>
        </p:nvSpPr>
        <p:spPr/>
        <p:txBody>
          <a:bodyPr/>
          <a:lstStyle/>
          <a:p>
            <a:fld id="{159D056C-8661-4C29-A510-77D9EB4CEC70}" type="slidenum">
              <a:rPr lang="en-GB" smtClean="0"/>
              <a:t>‹#›</a:t>
            </a:fld>
            <a:endParaRPr lang="en-GB"/>
          </a:p>
        </p:txBody>
      </p:sp>
    </p:spTree>
    <p:extLst>
      <p:ext uri="{BB962C8B-B14F-4D97-AF65-F5344CB8AC3E}">
        <p14:creationId xmlns:p14="http://schemas.microsoft.com/office/powerpoint/2010/main" val="252153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C1F1-62E3-4BFF-AD78-96EE442400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6C92333-88E4-4E91-86B0-96D7F37379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875758-BA66-4B40-9799-320AD1A333E1}"/>
              </a:ext>
            </a:extLst>
          </p:cNvPr>
          <p:cNvSpPr>
            <a:spLocks noGrp="1"/>
          </p:cNvSpPr>
          <p:nvPr>
            <p:ph type="dt" sz="half" idx="10"/>
          </p:nvPr>
        </p:nvSpPr>
        <p:spPr/>
        <p:txBody>
          <a:bodyPr/>
          <a:lstStyle/>
          <a:p>
            <a:fld id="{248AAF91-3B00-41D8-92CE-E2B339E61989}" type="datetimeFigureOut">
              <a:rPr lang="en-GB" smtClean="0"/>
              <a:t>04/05/2021</a:t>
            </a:fld>
            <a:endParaRPr lang="en-GB"/>
          </a:p>
        </p:txBody>
      </p:sp>
      <p:sp>
        <p:nvSpPr>
          <p:cNvPr id="5" name="Footer Placeholder 4">
            <a:extLst>
              <a:ext uri="{FF2B5EF4-FFF2-40B4-BE49-F238E27FC236}">
                <a16:creationId xmlns:a16="http://schemas.microsoft.com/office/drawing/2014/main" id="{D7E92119-C30A-4ED0-B491-A624619A5E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26FA35-0524-4FC9-B11B-30EA5EAFAE24}"/>
              </a:ext>
            </a:extLst>
          </p:cNvPr>
          <p:cNvSpPr>
            <a:spLocks noGrp="1"/>
          </p:cNvSpPr>
          <p:nvPr>
            <p:ph type="sldNum" sz="quarter" idx="12"/>
          </p:nvPr>
        </p:nvSpPr>
        <p:spPr/>
        <p:txBody>
          <a:bodyPr/>
          <a:lstStyle/>
          <a:p>
            <a:fld id="{02984178-2DD5-44A2-AD74-414D066D8874}" type="slidenum">
              <a:rPr lang="en-GB" smtClean="0"/>
              <a:t>‹#›</a:t>
            </a:fld>
            <a:endParaRPr lang="en-GB"/>
          </a:p>
        </p:txBody>
      </p:sp>
    </p:spTree>
    <p:extLst>
      <p:ext uri="{BB962C8B-B14F-4D97-AF65-F5344CB8AC3E}">
        <p14:creationId xmlns:p14="http://schemas.microsoft.com/office/powerpoint/2010/main" val="3638444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8855-7993-4B3E-940E-BBED58C831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3BF876-411B-453C-8B74-B19F7FF5C6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2A98DC-DD85-4EB2-A4C5-36B34D04CA94}"/>
              </a:ext>
            </a:extLst>
          </p:cNvPr>
          <p:cNvSpPr>
            <a:spLocks noGrp="1"/>
          </p:cNvSpPr>
          <p:nvPr>
            <p:ph type="dt" sz="half" idx="10"/>
          </p:nvPr>
        </p:nvSpPr>
        <p:spPr/>
        <p:txBody>
          <a:bodyPr/>
          <a:lstStyle/>
          <a:p>
            <a:fld id="{248AAF91-3B00-41D8-92CE-E2B339E61989}" type="datetimeFigureOut">
              <a:rPr lang="en-GB" smtClean="0"/>
              <a:t>04/05/2021</a:t>
            </a:fld>
            <a:endParaRPr lang="en-GB"/>
          </a:p>
        </p:txBody>
      </p:sp>
      <p:sp>
        <p:nvSpPr>
          <p:cNvPr id="5" name="Footer Placeholder 4">
            <a:extLst>
              <a:ext uri="{FF2B5EF4-FFF2-40B4-BE49-F238E27FC236}">
                <a16:creationId xmlns:a16="http://schemas.microsoft.com/office/drawing/2014/main" id="{78B92DC6-8185-41D0-882B-338EE2C54B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666EC-E6B5-4604-B791-74E3C64AB803}"/>
              </a:ext>
            </a:extLst>
          </p:cNvPr>
          <p:cNvSpPr>
            <a:spLocks noGrp="1"/>
          </p:cNvSpPr>
          <p:nvPr>
            <p:ph type="sldNum" sz="quarter" idx="12"/>
          </p:nvPr>
        </p:nvSpPr>
        <p:spPr/>
        <p:txBody>
          <a:bodyPr/>
          <a:lstStyle/>
          <a:p>
            <a:fld id="{02984178-2DD5-44A2-AD74-414D066D8874}" type="slidenum">
              <a:rPr lang="en-GB" smtClean="0"/>
              <a:t>‹#›</a:t>
            </a:fld>
            <a:endParaRPr lang="en-GB"/>
          </a:p>
        </p:txBody>
      </p:sp>
    </p:spTree>
    <p:extLst>
      <p:ext uri="{BB962C8B-B14F-4D97-AF65-F5344CB8AC3E}">
        <p14:creationId xmlns:p14="http://schemas.microsoft.com/office/powerpoint/2010/main" val="1214472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BF48-462C-44A8-8316-7F46FD45FD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12FFED-9279-41EB-98CA-13BD8322AD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2C28BB-B81E-4DB8-AF84-A84E287F7E35}"/>
              </a:ext>
            </a:extLst>
          </p:cNvPr>
          <p:cNvSpPr>
            <a:spLocks noGrp="1"/>
          </p:cNvSpPr>
          <p:nvPr>
            <p:ph type="dt" sz="half" idx="10"/>
          </p:nvPr>
        </p:nvSpPr>
        <p:spPr/>
        <p:txBody>
          <a:bodyPr/>
          <a:lstStyle/>
          <a:p>
            <a:fld id="{248AAF91-3B00-41D8-92CE-E2B339E61989}" type="datetimeFigureOut">
              <a:rPr lang="en-GB" smtClean="0"/>
              <a:t>04/05/2021</a:t>
            </a:fld>
            <a:endParaRPr lang="en-GB"/>
          </a:p>
        </p:txBody>
      </p:sp>
      <p:sp>
        <p:nvSpPr>
          <p:cNvPr id="5" name="Footer Placeholder 4">
            <a:extLst>
              <a:ext uri="{FF2B5EF4-FFF2-40B4-BE49-F238E27FC236}">
                <a16:creationId xmlns:a16="http://schemas.microsoft.com/office/drawing/2014/main" id="{B20B853D-AACE-422D-A284-62EF880E47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9C3F61-8B3D-4336-BC4D-7EF4F4CD43E3}"/>
              </a:ext>
            </a:extLst>
          </p:cNvPr>
          <p:cNvSpPr>
            <a:spLocks noGrp="1"/>
          </p:cNvSpPr>
          <p:nvPr>
            <p:ph type="sldNum" sz="quarter" idx="12"/>
          </p:nvPr>
        </p:nvSpPr>
        <p:spPr/>
        <p:txBody>
          <a:bodyPr/>
          <a:lstStyle/>
          <a:p>
            <a:fld id="{02984178-2DD5-44A2-AD74-414D066D8874}" type="slidenum">
              <a:rPr lang="en-GB" smtClean="0"/>
              <a:t>‹#›</a:t>
            </a:fld>
            <a:endParaRPr lang="en-GB"/>
          </a:p>
        </p:txBody>
      </p:sp>
    </p:spTree>
    <p:extLst>
      <p:ext uri="{BB962C8B-B14F-4D97-AF65-F5344CB8AC3E}">
        <p14:creationId xmlns:p14="http://schemas.microsoft.com/office/powerpoint/2010/main" val="3114640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5606B-E3C8-4CF5-983B-4335CD2422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C1B41C-29BB-428C-A28E-7F72943D2D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F97F68F-14C4-433B-944D-CCCE79555E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F0FDE2-E6E8-407C-B66C-99AF185162E3}"/>
              </a:ext>
            </a:extLst>
          </p:cNvPr>
          <p:cNvSpPr>
            <a:spLocks noGrp="1"/>
          </p:cNvSpPr>
          <p:nvPr>
            <p:ph type="dt" sz="half" idx="10"/>
          </p:nvPr>
        </p:nvSpPr>
        <p:spPr/>
        <p:txBody>
          <a:bodyPr/>
          <a:lstStyle/>
          <a:p>
            <a:fld id="{248AAF91-3B00-41D8-92CE-E2B339E61989}" type="datetimeFigureOut">
              <a:rPr lang="en-GB" smtClean="0"/>
              <a:t>04/05/2021</a:t>
            </a:fld>
            <a:endParaRPr lang="en-GB"/>
          </a:p>
        </p:txBody>
      </p:sp>
      <p:sp>
        <p:nvSpPr>
          <p:cNvPr id="6" name="Footer Placeholder 5">
            <a:extLst>
              <a:ext uri="{FF2B5EF4-FFF2-40B4-BE49-F238E27FC236}">
                <a16:creationId xmlns:a16="http://schemas.microsoft.com/office/drawing/2014/main" id="{C9EAFEA2-12CD-4923-884C-A5F3E2FD9F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2599DE-D3E7-4572-9C68-D490D46BE5B0}"/>
              </a:ext>
            </a:extLst>
          </p:cNvPr>
          <p:cNvSpPr>
            <a:spLocks noGrp="1"/>
          </p:cNvSpPr>
          <p:nvPr>
            <p:ph type="sldNum" sz="quarter" idx="12"/>
          </p:nvPr>
        </p:nvSpPr>
        <p:spPr/>
        <p:txBody>
          <a:bodyPr/>
          <a:lstStyle/>
          <a:p>
            <a:fld id="{02984178-2DD5-44A2-AD74-414D066D8874}" type="slidenum">
              <a:rPr lang="en-GB" smtClean="0"/>
              <a:t>‹#›</a:t>
            </a:fld>
            <a:endParaRPr lang="en-GB"/>
          </a:p>
        </p:txBody>
      </p:sp>
    </p:spTree>
    <p:extLst>
      <p:ext uri="{BB962C8B-B14F-4D97-AF65-F5344CB8AC3E}">
        <p14:creationId xmlns:p14="http://schemas.microsoft.com/office/powerpoint/2010/main" val="1235955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C563-A047-4B26-BE85-0E51E79F57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766985-C122-40F6-A30A-2A1C1C03FE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ECA897-9E60-40CA-A8A8-1AE4BBA082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84BFB9-8309-463D-8D89-D30520BC87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88E7FA-402B-4F03-8955-C8DD9050AF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7F065A-CA75-4A5F-B28C-B7473C8815EF}"/>
              </a:ext>
            </a:extLst>
          </p:cNvPr>
          <p:cNvSpPr>
            <a:spLocks noGrp="1"/>
          </p:cNvSpPr>
          <p:nvPr>
            <p:ph type="dt" sz="half" idx="10"/>
          </p:nvPr>
        </p:nvSpPr>
        <p:spPr/>
        <p:txBody>
          <a:bodyPr/>
          <a:lstStyle/>
          <a:p>
            <a:fld id="{248AAF91-3B00-41D8-92CE-E2B339E61989}" type="datetimeFigureOut">
              <a:rPr lang="en-GB" smtClean="0"/>
              <a:t>04/05/2021</a:t>
            </a:fld>
            <a:endParaRPr lang="en-GB"/>
          </a:p>
        </p:txBody>
      </p:sp>
      <p:sp>
        <p:nvSpPr>
          <p:cNvPr id="8" name="Footer Placeholder 7">
            <a:extLst>
              <a:ext uri="{FF2B5EF4-FFF2-40B4-BE49-F238E27FC236}">
                <a16:creationId xmlns:a16="http://schemas.microsoft.com/office/drawing/2014/main" id="{AD2E15F6-40B0-4164-BAAD-4A385D6CD1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8A97D93-7EFB-491F-A785-AAAACCD6522B}"/>
              </a:ext>
            </a:extLst>
          </p:cNvPr>
          <p:cNvSpPr>
            <a:spLocks noGrp="1"/>
          </p:cNvSpPr>
          <p:nvPr>
            <p:ph type="sldNum" sz="quarter" idx="12"/>
          </p:nvPr>
        </p:nvSpPr>
        <p:spPr/>
        <p:txBody>
          <a:bodyPr/>
          <a:lstStyle/>
          <a:p>
            <a:fld id="{02984178-2DD5-44A2-AD74-414D066D8874}" type="slidenum">
              <a:rPr lang="en-GB" smtClean="0"/>
              <a:t>‹#›</a:t>
            </a:fld>
            <a:endParaRPr lang="en-GB"/>
          </a:p>
        </p:txBody>
      </p:sp>
    </p:spTree>
    <p:extLst>
      <p:ext uri="{BB962C8B-B14F-4D97-AF65-F5344CB8AC3E}">
        <p14:creationId xmlns:p14="http://schemas.microsoft.com/office/powerpoint/2010/main" val="3512584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2236-2D41-480F-8C90-6A1B55F456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134F61-8E0A-45F0-8C8D-024840E1785C}"/>
              </a:ext>
            </a:extLst>
          </p:cNvPr>
          <p:cNvSpPr>
            <a:spLocks noGrp="1"/>
          </p:cNvSpPr>
          <p:nvPr>
            <p:ph type="dt" sz="half" idx="10"/>
          </p:nvPr>
        </p:nvSpPr>
        <p:spPr/>
        <p:txBody>
          <a:bodyPr/>
          <a:lstStyle/>
          <a:p>
            <a:fld id="{248AAF91-3B00-41D8-92CE-E2B339E61989}" type="datetimeFigureOut">
              <a:rPr lang="en-GB" smtClean="0"/>
              <a:t>04/05/2021</a:t>
            </a:fld>
            <a:endParaRPr lang="en-GB"/>
          </a:p>
        </p:txBody>
      </p:sp>
      <p:sp>
        <p:nvSpPr>
          <p:cNvPr id="4" name="Footer Placeholder 3">
            <a:extLst>
              <a:ext uri="{FF2B5EF4-FFF2-40B4-BE49-F238E27FC236}">
                <a16:creationId xmlns:a16="http://schemas.microsoft.com/office/drawing/2014/main" id="{7822DEBB-6C7A-4986-9FA1-44E0C1A71E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9A7CD2-5BBD-4742-98F6-16C66F6E3795}"/>
              </a:ext>
            </a:extLst>
          </p:cNvPr>
          <p:cNvSpPr>
            <a:spLocks noGrp="1"/>
          </p:cNvSpPr>
          <p:nvPr>
            <p:ph type="sldNum" sz="quarter" idx="12"/>
          </p:nvPr>
        </p:nvSpPr>
        <p:spPr/>
        <p:txBody>
          <a:bodyPr/>
          <a:lstStyle/>
          <a:p>
            <a:fld id="{02984178-2DD5-44A2-AD74-414D066D8874}" type="slidenum">
              <a:rPr lang="en-GB" smtClean="0"/>
              <a:t>‹#›</a:t>
            </a:fld>
            <a:endParaRPr lang="en-GB"/>
          </a:p>
        </p:txBody>
      </p:sp>
    </p:spTree>
    <p:extLst>
      <p:ext uri="{BB962C8B-B14F-4D97-AF65-F5344CB8AC3E}">
        <p14:creationId xmlns:p14="http://schemas.microsoft.com/office/powerpoint/2010/main" val="2858589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0B6010-3F8E-49F3-BAAA-586717CFA68E}"/>
              </a:ext>
            </a:extLst>
          </p:cNvPr>
          <p:cNvSpPr>
            <a:spLocks noGrp="1"/>
          </p:cNvSpPr>
          <p:nvPr>
            <p:ph type="dt" sz="half" idx="10"/>
          </p:nvPr>
        </p:nvSpPr>
        <p:spPr/>
        <p:txBody>
          <a:bodyPr/>
          <a:lstStyle/>
          <a:p>
            <a:fld id="{248AAF91-3B00-41D8-92CE-E2B339E61989}" type="datetimeFigureOut">
              <a:rPr lang="en-GB" smtClean="0"/>
              <a:t>04/05/2021</a:t>
            </a:fld>
            <a:endParaRPr lang="en-GB"/>
          </a:p>
        </p:txBody>
      </p:sp>
      <p:sp>
        <p:nvSpPr>
          <p:cNvPr id="3" name="Footer Placeholder 2">
            <a:extLst>
              <a:ext uri="{FF2B5EF4-FFF2-40B4-BE49-F238E27FC236}">
                <a16:creationId xmlns:a16="http://schemas.microsoft.com/office/drawing/2014/main" id="{E8B50F5A-D2F9-492F-9AEA-8C6B616B67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BAAA69-AD33-49DF-A843-CA44A9FC656E}"/>
              </a:ext>
            </a:extLst>
          </p:cNvPr>
          <p:cNvSpPr>
            <a:spLocks noGrp="1"/>
          </p:cNvSpPr>
          <p:nvPr>
            <p:ph type="sldNum" sz="quarter" idx="12"/>
          </p:nvPr>
        </p:nvSpPr>
        <p:spPr/>
        <p:txBody>
          <a:bodyPr/>
          <a:lstStyle/>
          <a:p>
            <a:fld id="{02984178-2DD5-44A2-AD74-414D066D8874}" type="slidenum">
              <a:rPr lang="en-GB" smtClean="0"/>
              <a:t>‹#›</a:t>
            </a:fld>
            <a:endParaRPr lang="en-GB"/>
          </a:p>
        </p:txBody>
      </p:sp>
    </p:spTree>
    <p:extLst>
      <p:ext uri="{BB962C8B-B14F-4D97-AF65-F5344CB8AC3E}">
        <p14:creationId xmlns:p14="http://schemas.microsoft.com/office/powerpoint/2010/main" val="2854379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7A99-5622-4E37-A775-0BA332F6A5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CB2EA4-721B-4BC1-B62C-4B030029E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600F3D-6AF8-440F-915D-BC99845EA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E9CBA-621B-47E6-A9A9-9A483DFB2255}"/>
              </a:ext>
            </a:extLst>
          </p:cNvPr>
          <p:cNvSpPr>
            <a:spLocks noGrp="1"/>
          </p:cNvSpPr>
          <p:nvPr>
            <p:ph type="dt" sz="half" idx="10"/>
          </p:nvPr>
        </p:nvSpPr>
        <p:spPr/>
        <p:txBody>
          <a:bodyPr/>
          <a:lstStyle/>
          <a:p>
            <a:fld id="{248AAF91-3B00-41D8-92CE-E2B339E61989}" type="datetimeFigureOut">
              <a:rPr lang="en-GB" smtClean="0"/>
              <a:t>04/05/2021</a:t>
            </a:fld>
            <a:endParaRPr lang="en-GB"/>
          </a:p>
        </p:txBody>
      </p:sp>
      <p:sp>
        <p:nvSpPr>
          <p:cNvPr id="6" name="Footer Placeholder 5">
            <a:extLst>
              <a:ext uri="{FF2B5EF4-FFF2-40B4-BE49-F238E27FC236}">
                <a16:creationId xmlns:a16="http://schemas.microsoft.com/office/drawing/2014/main" id="{3F0C1369-E984-4D5C-B7E4-B6F65F86DE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74C0E8-5681-49C8-B48D-6BEE09B917D3}"/>
              </a:ext>
            </a:extLst>
          </p:cNvPr>
          <p:cNvSpPr>
            <a:spLocks noGrp="1"/>
          </p:cNvSpPr>
          <p:nvPr>
            <p:ph type="sldNum" sz="quarter" idx="12"/>
          </p:nvPr>
        </p:nvSpPr>
        <p:spPr/>
        <p:txBody>
          <a:bodyPr/>
          <a:lstStyle/>
          <a:p>
            <a:fld id="{02984178-2DD5-44A2-AD74-414D066D8874}" type="slidenum">
              <a:rPr lang="en-GB" smtClean="0"/>
              <a:t>‹#›</a:t>
            </a:fld>
            <a:endParaRPr lang="en-GB"/>
          </a:p>
        </p:txBody>
      </p:sp>
    </p:spTree>
    <p:extLst>
      <p:ext uri="{BB962C8B-B14F-4D97-AF65-F5344CB8AC3E}">
        <p14:creationId xmlns:p14="http://schemas.microsoft.com/office/powerpoint/2010/main" val="416289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B0B86-8FA5-44B8-981B-E7895E0212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AF9454-2923-409E-A807-BAB6D05203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F43299-844F-4A7B-A996-50AA9E9D4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D83554-FC4A-4FAD-9438-389DE5DB893A}"/>
              </a:ext>
            </a:extLst>
          </p:cNvPr>
          <p:cNvSpPr>
            <a:spLocks noGrp="1"/>
          </p:cNvSpPr>
          <p:nvPr>
            <p:ph type="dt" sz="half" idx="10"/>
          </p:nvPr>
        </p:nvSpPr>
        <p:spPr/>
        <p:txBody>
          <a:bodyPr/>
          <a:lstStyle/>
          <a:p>
            <a:fld id="{248AAF91-3B00-41D8-92CE-E2B339E61989}" type="datetimeFigureOut">
              <a:rPr lang="en-GB" smtClean="0"/>
              <a:t>04/05/2021</a:t>
            </a:fld>
            <a:endParaRPr lang="en-GB"/>
          </a:p>
        </p:txBody>
      </p:sp>
      <p:sp>
        <p:nvSpPr>
          <p:cNvPr id="6" name="Footer Placeholder 5">
            <a:extLst>
              <a:ext uri="{FF2B5EF4-FFF2-40B4-BE49-F238E27FC236}">
                <a16:creationId xmlns:a16="http://schemas.microsoft.com/office/drawing/2014/main" id="{20DD1CED-9B4D-4C4E-8887-497BE2FBA4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8BE838-73E7-4395-8902-3484C1256878}"/>
              </a:ext>
            </a:extLst>
          </p:cNvPr>
          <p:cNvSpPr>
            <a:spLocks noGrp="1"/>
          </p:cNvSpPr>
          <p:nvPr>
            <p:ph type="sldNum" sz="quarter" idx="12"/>
          </p:nvPr>
        </p:nvSpPr>
        <p:spPr/>
        <p:txBody>
          <a:bodyPr/>
          <a:lstStyle/>
          <a:p>
            <a:fld id="{02984178-2DD5-44A2-AD74-414D066D8874}" type="slidenum">
              <a:rPr lang="en-GB" smtClean="0"/>
              <a:t>‹#›</a:t>
            </a:fld>
            <a:endParaRPr lang="en-GB"/>
          </a:p>
        </p:txBody>
      </p:sp>
    </p:spTree>
    <p:extLst>
      <p:ext uri="{BB962C8B-B14F-4D97-AF65-F5344CB8AC3E}">
        <p14:creationId xmlns:p14="http://schemas.microsoft.com/office/powerpoint/2010/main" val="395243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9463-B23A-43C4-B2A0-58611F035A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EC6972-38AE-4079-9252-8B300DCAB3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C0EFD4-1443-48D7-B1E8-C5629378B6BE}"/>
              </a:ext>
            </a:extLst>
          </p:cNvPr>
          <p:cNvSpPr>
            <a:spLocks noGrp="1"/>
          </p:cNvSpPr>
          <p:nvPr>
            <p:ph type="dt" sz="half" idx="10"/>
          </p:nvPr>
        </p:nvSpPr>
        <p:spPr/>
        <p:txBody>
          <a:bodyPr/>
          <a:lstStyle/>
          <a:p>
            <a:fld id="{248AAF91-3B00-41D8-92CE-E2B339E61989}" type="datetimeFigureOut">
              <a:rPr lang="en-GB" smtClean="0"/>
              <a:t>04/05/2021</a:t>
            </a:fld>
            <a:endParaRPr lang="en-GB"/>
          </a:p>
        </p:txBody>
      </p:sp>
      <p:sp>
        <p:nvSpPr>
          <p:cNvPr id="5" name="Footer Placeholder 4">
            <a:extLst>
              <a:ext uri="{FF2B5EF4-FFF2-40B4-BE49-F238E27FC236}">
                <a16:creationId xmlns:a16="http://schemas.microsoft.com/office/drawing/2014/main" id="{A4C15438-8B07-4DBC-BE84-AAE0A0C5E4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1584DB-F923-40B3-9541-A3C1FD7C6D42}"/>
              </a:ext>
            </a:extLst>
          </p:cNvPr>
          <p:cNvSpPr>
            <a:spLocks noGrp="1"/>
          </p:cNvSpPr>
          <p:nvPr>
            <p:ph type="sldNum" sz="quarter" idx="12"/>
          </p:nvPr>
        </p:nvSpPr>
        <p:spPr/>
        <p:txBody>
          <a:bodyPr/>
          <a:lstStyle/>
          <a:p>
            <a:fld id="{02984178-2DD5-44A2-AD74-414D066D8874}" type="slidenum">
              <a:rPr lang="en-GB" smtClean="0"/>
              <a:t>‹#›</a:t>
            </a:fld>
            <a:endParaRPr lang="en-GB"/>
          </a:p>
        </p:txBody>
      </p:sp>
    </p:spTree>
    <p:extLst>
      <p:ext uri="{BB962C8B-B14F-4D97-AF65-F5344CB8AC3E}">
        <p14:creationId xmlns:p14="http://schemas.microsoft.com/office/powerpoint/2010/main" val="429401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E906-3AB4-4098-98E5-BC99DC0CA7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6302BB-EC97-4E18-8699-8F21271E80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F849D6-1A00-45FB-9541-F444CF06F3D1}"/>
              </a:ext>
            </a:extLst>
          </p:cNvPr>
          <p:cNvSpPr>
            <a:spLocks noGrp="1"/>
          </p:cNvSpPr>
          <p:nvPr>
            <p:ph type="dt" sz="half" idx="10"/>
          </p:nvPr>
        </p:nvSpPr>
        <p:spPr/>
        <p:txBody>
          <a:bodyPr/>
          <a:lstStyle/>
          <a:p>
            <a:fld id="{834858AA-C712-4689-A816-F61DD9E1D38F}" type="datetimeFigureOut">
              <a:rPr lang="en-GB" smtClean="0"/>
              <a:t>04/05/2021</a:t>
            </a:fld>
            <a:endParaRPr lang="en-GB"/>
          </a:p>
        </p:txBody>
      </p:sp>
      <p:sp>
        <p:nvSpPr>
          <p:cNvPr id="5" name="Footer Placeholder 4">
            <a:extLst>
              <a:ext uri="{FF2B5EF4-FFF2-40B4-BE49-F238E27FC236}">
                <a16:creationId xmlns:a16="http://schemas.microsoft.com/office/drawing/2014/main" id="{0AD71F82-046D-468A-9F09-F346D0F41D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791868-153B-48EB-B160-C502060BEA28}"/>
              </a:ext>
            </a:extLst>
          </p:cNvPr>
          <p:cNvSpPr>
            <a:spLocks noGrp="1"/>
          </p:cNvSpPr>
          <p:nvPr>
            <p:ph type="sldNum" sz="quarter" idx="12"/>
          </p:nvPr>
        </p:nvSpPr>
        <p:spPr/>
        <p:txBody>
          <a:bodyPr/>
          <a:lstStyle/>
          <a:p>
            <a:fld id="{159D056C-8661-4C29-A510-77D9EB4CEC70}" type="slidenum">
              <a:rPr lang="en-GB" smtClean="0"/>
              <a:t>‹#›</a:t>
            </a:fld>
            <a:endParaRPr lang="en-GB"/>
          </a:p>
        </p:txBody>
      </p:sp>
    </p:spTree>
    <p:extLst>
      <p:ext uri="{BB962C8B-B14F-4D97-AF65-F5344CB8AC3E}">
        <p14:creationId xmlns:p14="http://schemas.microsoft.com/office/powerpoint/2010/main" val="1092281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4C9060-2CAC-4CFC-AC42-512DDD2BE6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B4EF5F-6FCC-4EB7-B3D6-1BD78975D6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D30B9A-C636-4409-8A4F-D7D795D2AF36}"/>
              </a:ext>
            </a:extLst>
          </p:cNvPr>
          <p:cNvSpPr>
            <a:spLocks noGrp="1"/>
          </p:cNvSpPr>
          <p:nvPr>
            <p:ph type="dt" sz="half" idx="10"/>
          </p:nvPr>
        </p:nvSpPr>
        <p:spPr/>
        <p:txBody>
          <a:bodyPr/>
          <a:lstStyle/>
          <a:p>
            <a:fld id="{248AAF91-3B00-41D8-92CE-E2B339E61989}" type="datetimeFigureOut">
              <a:rPr lang="en-GB" smtClean="0"/>
              <a:t>04/05/2021</a:t>
            </a:fld>
            <a:endParaRPr lang="en-GB"/>
          </a:p>
        </p:txBody>
      </p:sp>
      <p:sp>
        <p:nvSpPr>
          <p:cNvPr id="5" name="Footer Placeholder 4">
            <a:extLst>
              <a:ext uri="{FF2B5EF4-FFF2-40B4-BE49-F238E27FC236}">
                <a16:creationId xmlns:a16="http://schemas.microsoft.com/office/drawing/2014/main" id="{F5ED52D3-602B-4CDD-9995-2B1E28F5DB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857ACD-76AA-4E25-8E02-6493AE1F4211}"/>
              </a:ext>
            </a:extLst>
          </p:cNvPr>
          <p:cNvSpPr>
            <a:spLocks noGrp="1"/>
          </p:cNvSpPr>
          <p:nvPr>
            <p:ph type="sldNum" sz="quarter" idx="12"/>
          </p:nvPr>
        </p:nvSpPr>
        <p:spPr/>
        <p:txBody>
          <a:bodyPr/>
          <a:lstStyle/>
          <a:p>
            <a:fld id="{02984178-2DD5-44A2-AD74-414D066D8874}" type="slidenum">
              <a:rPr lang="en-GB" smtClean="0"/>
              <a:t>‹#›</a:t>
            </a:fld>
            <a:endParaRPr lang="en-GB"/>
          </a:p>
        </p:txBody>
      </p:sp>
    </p:spTree>
    <p:extLst>
      <p:ext uri="{BB962C8B-B14F-4D97-AF65-F5344CB8AC3E}">
        <p14:creationId xmlns:p14="http://schemas.microsoft.com/office/powerpoint/2010/main" val="3969010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20ED-0C37-49ED-B9EC-13CD347FCA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FA5733-CA2A-4EB7-8C96-63F11111435A}"/>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047081-E43E-468C-B300-822D510D586D}"/>
              </a:ext>
            </a:extLst>
          </p:cNvPr>
          <p:cNvSpPr>
            <a:spLocks noGrp="1"/>
          </p:cNvSpPr>
          <p:nvPr>
            <p:ph type="dt" sz="half" idx="10"/>
          </p:nvPr>
        </p:nvSpPr>
        <p:spPr/>
        <p:txBody>
          <a:bodyPr/>
          <a:lstStyle/>
          <a:p>
            <a:fld id="{C5E0F40B-556E-4A84-BCF0-B98DEB118854}" type="datetimeFigureOut">
              <a:rPr lang="en-GB" smtClean="0"/>
              <a:t>04/05/2021</a:t>
            </a:fld>
            <a:endParaRPr lang="en-GB"/>
          </a:p>
        </p:txBody>
      </p:sp>
      <p:sp>
        <p:nvSpPr>
          <p:cNvPr id="5" name="Footer Placeholder 4">
            <a:extLst>
              <a:ext uri="{FF2B5EF4-FFF2-40B4-BE49-F238E27FC236}">
                <a16:creationId xmlns:a16="http://schemas.microsoft.com/office/drawing/2014/main" id="{BC3D48B5-3859-4CF1-B6B0-B334DD0161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F8CA7D-2025-42B2-A99F-C1435CC0D112}"/>
              </a:ext>
            </a:extLst>
          </p:cNvPr>
          <p:cNvSpPr>
            <a:spLocks noGrp="1"/>
          </p:cNvSpPr>
          <p:nvPr>
            <p:ph type="sldNum" sz="quarter" idx="12"/>
          </p:nvPr>
        </p:nvSpPr>
        <p:spPr/>
        <p:txBody>
          <a:bodyPr/>
          <a:lstStyle/>
          <a:p>
            <a:fld id="{DDA2BE9E-9E98-482A-89F8-2A75248921ED}" type="slidenum">
              <a:rPr lang="en-GB" smtClean="0"/>
              <a:t>‹#›</a:t>
            </a:fld>
            <a:endParaRPr lang="en-GB"/>
          </a:p>
        </p:txBody>
      </p:sp>
    </p:spTree>
    <p:extLst>
      <p:ext uri="{BB962C8B-B14F-4D97-AF65-F5344CB8AC3E}">
        <p14:creationId xmlns:p14="http://schemas.microsoft.com/office/powerpoint/2010/main" val="3101982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5683-301B-4DB4-ADEC-11132A19DA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DFF19D-A35E-4C73-824B-7519DF62DE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665FD8-E1FC-41C0-854C-7277B90C061F}"/>
              </a:ext>
            </a:extLst>
          </p:cNvPr>
          <p:cNvSpPr>
            <a:spLocks noGrp="1"/>
          </p:cNvSpPr>
          <p:nvPr>
            <p:ph type="dt" sz="half" idx="10"/>
          </p:nvPr>
        </p:nvSpPr>
        <p:spPr/>
        <p:txBody>
          <a:bodyPr/>
          <a:lstStyle/>
          <a:p>
            <a:fld id="{C5E0F40B-556E-4A84-BCF0-B98DEB118854}" type="datetimeFigureOut">
              <a:rPr lang="en-GB" smtClean="0"/>
              <a:t>04/05/2021</a:t>
            </a:fld>
            <a:endParaRPr lang="en-GB"/>
          </a:p>
        </p:txBody>
      </p:sp>
      <p:sp>
        <p:nvSpPr>
          <p:cNvPr id="5" name="Footer Placeholder 4">
            <a:extLst>
              <a:ext uri="{FF2B5EF4-FFF2-40B4-BE49-F238E27FC236}">
                <a16:creationId xmlns:a16="http://schemas.microsoft.com/office/drawing/2014/main" id="{DD1F6F15-8362-4B68-BAB6-430B892014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FC93EF-08D3-43C1-B681-4785A469B412}"/>
              </a:ext>
            </a:extLst>
          </p:cNvPr>
          <p:cNvSpPr>
            <a:spLocks noGrp="1"/>
          </p:cNvSpPr>
          <p:nvPr>
            <p:ph type="sldNum" sz="quarter" idx="12"/>
          </p:nvPr>
        </p:nvSpPr>
        <p:spPr/>
        <p:txBody>
          <a:bodyPr/>
          <a:lstStyle/>
          <a:p>
            <a:fld id="{DDA2BE9E-9E98-482A-89F8-2A75248921ED}" type="slidenum">
              <a:rPr lang="en-GB" smtClean="0"/>
              <a:t>‹#›</a:t>
            </a:fld>
            <a:endParaRPr lang="en-GB"/>
          </a:p>
        </p:txBody>
      </p:sp>
    </p:spTree>
    <p:extLst>
      <p:ext uri="{BB962C8B-B14F-4D97-AF65-F5344CB8AC3E}">
        <p14:creationId xmlns:p14="http://schemas.microsoft.com/office/powerpoint/2010/main" val="4285922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C0658-9A25-44DB-A088-31F61F08D41F}"/>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A77BC5-A7B0-4F4A-AF3C-8BF04194D2D7}"/>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1F25A5-7EAA-4777-9CAC-0D241A85FA85}"/>
              </a:ext>
            </a:extLst>
          </p:cNvPr>
          <p:cNvSpPr>
            <a:spLocks noGrp="1"/>
          </p:cNvSpPr>
          <p:nvPr>
            <p:ph type="dt" sz="half" idx="10"/>
          </p:nvPr>
        </p:nvSpPr>
        <p:spPr/>
        <p:txBody>
          <a:bodyPr/>
          <a:lstStyle/>
          <a:p>
            <a:fld id="{C5E0F40B-556E-4A84-BCF0-B98DEB118854}" type="datetimeFigureOut">
              <a:rPr lang="en-GB" smtClean="0"/>
              <a:t>04/05/2021</a:t>
            </a:fld>
            <a:endParaRPr lang="en-GB"/>
          </a:p>
        </p:txBody>
      </p:sp>
      <p:sp>
        <p:nvSpPr>
          <p:cNvPr id="5" name="Footer Placeholder 4">
            <a:extLst>
              <a:ext uri="{FF2B5EF4-FFF2-40B4-BE49-F238E27FC236}">
                <a16:creationId xmlns:a16="http://schemas.microsoft.com/office/drawing/2014/main" id="{4445210B-9BA8-4CFE-B1CB-DC19AF76B8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6C403F-C89E-4FE3-9BD0-2BCE71E6B9DB}"/>
              </a:ext>
            </a:extLst>
          </p:cNvPr>
          <p:cNvSpPr>
            <a:spLocks noGrp="1"/>
          </p:cNvSpPr>
          <p:nvPr>
            <p:ph type="sldNum" sz="quarter" idx="12"/>
          </p:nvPr>
        </p:nvSpPr>
        <p:spPr/>
        <p:txBody>
          <a:bodyPr/>
          <a:lstStyle/>
          <a:p>
            <a:fld id="{DDA2BE9E-9E98-482A-89F8-2A75248921ED}" type="slidenum">
              <a:rPr lang="en-GB" smtClean="0"/>
              <a:t>‹#›</a:t>
            </a:fld>
            <a:endParaRPr lang="en-GB"/>
          </a:p>
        </p:txBody>
      </p:sp>
    </p:spTree>
    <p:extLst>
      <p:ext uri="{BB962C8B-B14F-4D97-AF65-F5344CB8AC3E}">
        <p14:creationId xmlns:p14="http://schemas.microsoft.com/office/powerpoint/2010/main" val="1176592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D7B42-A3C1-4740-83E5-AA0AE0A9BF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2A1909-C327-4581-A953-CC9655A0B6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14F894F-CDD1-45CF-9745-0DFB3A3C43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8CBF6F-7793-4499-BB6E-4A13AB57053A}"/>
              </a:ext>
            </a:extLst>
          </p:cNvPr>
          <p:cNvSpPr>
            <a:spLocks noGrp="1"/>
          </p:cNvSpPr>
          <p:nvPr>
            <p:ph type="dt" sz="half" idx="10"/>
          </p:nvPr>
        </p:nvSpPr>
        <p:spPr/>
        <p:txBody>
          <a:bodyPr/>
          <a:lstStyle/>
          <a:p>
            <a:fld id="{C5E0F40B-556E-4A84-BCF0-B98DEB118854}" type="datetimeFigureOut">
              <a:rPr lang="en-GB" smtClean="0"/>
              <a:t>04/05/2021</a:t>
            </a:fld>
            <a:endParaRPr lang="en-GB"/>
          </a:p>
        </p:txBody>
      </p:sp>
      <p:sp>
        <p:nvSpPr>
          <p:cNvPr id="6" name="Footer Placeholder 5">
            <a:extLst>
              <a:ext uri="{FF2B5EF4-FFF2-40B4-BE49-F238E27FC236}">
                <a16:creationId xmlns:a16="http://schemas.microsoft.com/office/drawing/2014/main" id="{64240102-4CC9-4596-880D-DBD02C3C45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257360-F637-4B6D-8168-132ACA5034CF}"/>
              </a:ext>
            </a:extLst>
          </p:cNvPr>
          <p:cNvSpPr>
            <a:spLocks noGrp="1"/>
          </p:cNvSpPr>
          <p:nvPr>
            <p:ph type="sldNum" sz="quarter" idx="12"/>
          </p:nvPr>
        </p:nvSpPr>
        <p:spPr/>
        <p:txBody>
          <a:bodyPr/>
          <a:lstStyle/>
          <a:p>
            <a:fld id="{DDA2BE9E-9E98-482A-89F8-2A75248921ED}" type="slidenum">
              <a:rPr lang="en-GB" smtClean="0"/>
              <a:t>‹#›</a:t>
            </a:fld>
            <a:endParaRPr lang="en-GB"/>
          </a:p>
        </p:txBody>
      </p:sp>
    </p:spTree>
    <p:extLst>
      <p:ext uri="{BB962C8B-B14F-4D97-AF65-F5344CB8AC3E}">
        <p14:creationId xmlns:p14="http://schemas.microsoft.com/office/powerpoint/2010/main" val="1669621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162A3-14F1-47D1-8B71-45FEABB53765}"/>
              </a:ext>
            </a:extLst>
          </p:cNvPr>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3F635E-D530-492B-9D01-D3CA217932B0}"/>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83A7C8-F891-41B1-AEB9-CE683685DCB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8060C9D-F584-4C46-B298-DF9CBF13C610}"/>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B08962-93D6-4DAB-8DC3-248D10CC6FBC}"/>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CE0F58-B90A-485B-9E21-699C0F203614}"/>
              </a:ext>
            </a:extLst>
          </p:cNvPr>
          <p:cNvSpPr>
            <a:spLocks noGrp="1"/>
          </p:cNvSpPr>
          <p:nvPr>
            <p:ph type="dt" sz="half" idx="10"/>
          </p:nvPr>
        </p:nvSpPr>
        <p:spPr/>
        <p:txBody>
          <a:bodyPr/>
          <a:lstStyle/>
          <a:p>
            <a:fld id="{C5E0F40B-556E-4A84-BCF0-B98DEB118854}" type="datetimeFigureOut">
              <a:rPr lang="en-GB" smtClean="0"/>
              <a:t>04/05/2021</a:t>
            </a:fld>
            <a:endParaRPr lang="en-GB"/>
          </a:p>
        </p:txBody>
      </p:sp>
      <p:sp>
        <p:nvSpPr>
          <p:cNvPr id="8" name="Footer Placeholder 7">
            <a:extLst>
              <a:ext uri="{FF2B5EF4-FFF2-40B4-BE49-F238E27FC236}">
                <a16:creationId xmlns:a16="http://schemas.microsoft.com/office/drawing/2014/main" id="{D4A15D58-5FDF-4C53-8308-00CDD4F7157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F7A4B7-745C-4A5D-8164-3A3DE6D26B17}"/>
              </a:ext>
            </a:extLst>
          </p:cNvPr>
          <p:cNvSpPr>
            <a:spLocks noGrp="1"/>
          </p:cNvSpPr>
          <p:nvPr>
            <p:ph type="sldNum" sz="quarter" idx="12"/>
          </p:nvPr>
        </p:nvSpPr>
        <p:spPr/>
        <p:txBody>
          <a:bodyPr/>
          <a:lstStyle/>
          <a:p>
            <a:fld id="{DDA2BE9E-9E98-482A-89F8-2A75248921ED}" type="slidenum">
              <a:rPr lang="en-GB" smtClean="0"/>
              <a:t>‹#›</a:t>
            </a:fld>
            <a:endParaRPr lang="en-GB"/>
          </a:p>
        </p:txBody>
      </p:sp>
    </p:spTree>
    <p:extLst>
      <p:ext uri="{BB962C8B-B14F-4D97-AF65-F5344CB8AC3E}">
        <p14:creationId xmlns:p14="http://schemas.microsoft.com/office/powerpoint/2010/main" val="3287987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8380-8AC6-4FD2-892C-F262FAEB10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A7FB656-F7C9-4273-9462-1564A06CDC51}"/>
              </a:ext>
            </a:extLst>
          </p:cNvPr>
          <p:cNvSpPr>
            <a:spLocks noGrp="1"/>
          </p:cNvSpPr>
          <p:nvPr>
            <p:ph type="dt" sz="half" idx="10"/>
          </p:nvPr>
        </p:nvSpPr>
        <p:spPr/>
        <p:txBody>
          <a:bodyPr/>
          <a:lstStyle/>
          <a:p>
            <a:fld id="{C5E0F40B-556E-4A84-BCF0-B98DEB118854}" type="datetimeFigureOut">
              <a:rPr lang="en-GB" smtClean="0"/>
              <a:t>04/05/2021</a:t>
            </a:fld>
            <a:endParaRPr lang="en-GB"/>
          </a:p>
        </p:txBody>
      </p:sp>
      <p:sp>
        <p:nvSpPr>
          <p:cNvPr id="4" name="Footer Placeholder 3">
            <a:extLst>
              <a:ext uri="{FF2B5EF4-FFF2-40B4-BE49-F238E27FC236}">
                <a16:creationId xmlns:a16="http://schemas.microsoft.com/office/drawing/2014/main" id="{067123A8-D53A-4F7B-AACE-0F8C1FC653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98B02B-83DD-4532-9992-955994218468}"/>
              </a:ext>
            </a:extLst>
          </p:cNvPr>
          <p:cNvSpPr>
            <a:spLocks noGrp="1"/>
          </p:cNvSpPr>
          <p:nvPr>
            <p:ph type="sldNum" sz="quarter" idx="12"/>
          </p:nvPr>
        </p:nvSpPr>
        <p:spPr/>
        <p:txBody>
          <a:bodyPr/>
          <a:lstStyle/>
          <a:p>
            <a:fld id="{DDA2BE9E-9E98-482A-89F8-2A75248921ED}" type="slidenum">
              <a:rPr lang="en-GB" smtClean="0"/>
              <a:t>‹#›</a:t>
            </a:fld>
            <a:endParaRPr lang="en-GB"/>
          </a:p>
        </p:txBody>
      </p:sp>
    </p:spTree>
    <p:extLst>
      <p:ext uri="{BB962C8B-B14F-4D97-AF65-F5344CB8AC3E}">
        <p14:creationId xmlns:p14="http://schemas.microsoft.com/office/powerpoint/2010/main" val="3278492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946858-A1F2-4CBD-8372-89A1C458F13E}"/>
              </a:ext>
            </a:extLst>
          </p:cNvPr>
          <p:cNvSpPr>
            <a:spLocks noGrp="1"/>
          </p:cNvSpPr>
          <p:nvPr>
            <p:ph type="dt" sz="half" idx="10"/>
          </p:nvPr>
        </p:nvSpPr>
        <p:spPr/>
        <p:txBody>
          <a:bodyPr/>
          <a:lstStyle/>
          <a:p>
            <a:fld id="{C5E0F40B-556E-4A84-BCF0-B98DEB118854}" type="datetimeFigureOut">
              <a:rPr lang="en-GB" smtClean="0"/>
              <a:t>04/05/2021</a:t>
            </a:fld>
            <a:endParaRPr lang="en-GB"/>
          </a:p>
        </p:txBody>
      </p:sp>
      <p:sp>
        <p:nvSpPr>
          <p:cNvPr id="3" name="Footer Placeholder 2">
            <a:extLst>
              <a:ext uri="{FF2B5EF4-FFF2-40B4-BE49-F238E27FC236}">
                <a16:creationId xmlns:a16="http://schemas.microsoft.com/office/drawing/2014/main" id="{897B9E73-BAB2-4032-A084-757A400BEC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2ED247C-CC03-4903-95CB-759422834C57}"/>
              </a:ext>
            </a:extLst>
          </p:cNvPr>
          <p:cNvSpPr>
            <a:spLocks noGrp="1"/>
          </p:cNvSpPr>
          <p:nvPr>
            <p:ph type="sldNum" sz="quarter" idx="12"/>
          </p:nvPr>
        </p:nvSpPr>
        <p:spPr/>
        <p:txBody>
          <a:bodyPr/>
          <a:lstStyle/>
          <a:p>
            <a:fld id="{DDA2BE9E-9E98-482A-89F8-2A75248921ED}" type="slidenum">
              <a:rPr lang="en-GB" smtClean="0"/>
              <a:t>‹#›</a:t>
            </a:fld>
            <a:endParaRPr lang="en-GB"/>
          </a:p>
        </p:txBody>
      </p:sp>
    </p:spTree>
    <p:extLst>
      <p:ext uri="{BB962C8B-B14F-4D97-AF65-F5344CB8AC3E}">
        <p14:creationId xmlns:p14="http://schemas.microsoft.com/office/powerpoint/2010/main" val="20680373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D3E49-DF26-468A-84B9-B8A547BC59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3EEEEE3-FC18-4571-88D0-F6AEF825705D}"/>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D3161E-227E-41B7-A9EE-AB308F3BB4E7}"/>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C1A344-E783-401A-8A0B-445EADC5F467}"/>
              </a:ext>
            </a:extLst>
          </p:cNvPr>
          <p:cNvSpPr>
            <a:spLocks noGrp="1"/>
          </p:cNvSpPr>
          <p:nvPr>
            <p:ph type="dt" sz="half" idx="10"/>
          </p:nvPr>
        </p:nvSpPr>
        <p:spPr/>
        <p:txBody>
          <a:bodyPr/>
          <a:lstStyle/>
          <a:p>
            <a:fld id="{C5E0F40B-556E-4A84-BCF0-B98DEB118854}" type="datetimeFigureOut">
              <a:rPr lang="en-GB" smtClean="0"/>
              <a:t>04/05/2021</a:t>
            </a:fld>
            <a:endParaRPr lang="en-GB"/>
          </a:p>
        </p:txBody>
      </p:sp>
      <p:sp>
        <p:nvSpPr>
          <p:cNvPr id="6" name="Footer Placeholder 5">
            <a:extLst>
              <a:ext uri="{FF2B5EF4-FFF2-40B4-BE49-F238E27FC236}">
                <a16:creationId xmlns:a16="http://schemas.microsoft.com/office/drawing/2014/main" id="{C336169F-A910-40A7-93E0-70D69893D5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3509A-8B53-4E01-AD35-CD5A3B93772F}"/>
              </a:ext>
            </a:extLst>
          </p:cNvPr>
          <p:cNvSpPr>
            <a:spLocks noGrp="1"/>
          </p:cNvSpPr>
          <p:nvPr>
            <p:ph type="sldNum" sz="quarter" idx="12"/>
          </p:nvPr>
        </p:nvSpPr>
        <p:spPr/>
        <p:txBody>
          <a:bodyPr/>
          <a:lstStyle/>
          <a:p>
            <a:fld id="{DDA2BE9E-9E98-482A-89F8-2A75248921ED}" type="slidenum">
              <a:rPr lang="en-GB" smtClean="0"/>
              <a:t>‹#›</a:t>
            </a:fld>
            <a:endParaRPr lang="en-GB"/>
          </a:p>
        </p:txBody>
      </p:sp>
    </p:spTree>
    <p:extLst>
      <p:ext uri="{BB962C8B-B14F-4D97-AF65-F5344CB8AC3E}">
        <p14:creationId xmlns:p14="http://schemas.microsoft.com/office/powerpoint/2010/main" val="4519329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07E6-56DC-4634-82FC-67B28B258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485559-9294-48C3-9A3D-D27C0DCDE0C5}"/>
              </a:ext>
            </a:extLst>
          </p:cNvPr>
          <p:cNvSpPr>
            <a:spLocks noGrp="1"/>
          </p:cNvSpPr>
          <p:nvPr>
            <p:ph type="pic" idx="1"/>
          </p:nvPr>
        </p:nvSpPr>
        <p:spPr>
          <a:xfrm>
            <a:off x="5183188" y="987429"/>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GB"/>
          </a:p>
        </p:txBody>
      </p:sp>
      <p:sp>
        <p:nvSpPr>
          <p:cNvPr id="4" name="Text Placeholder 3">
            <a:extLst>
              <a:ext uri="{FF2B5EF4-FFF2-40B4-BE49-F238E27FC236}">
                <a16:creationId xmlns:a16="http://schemas.microsoft.com/office/drawing/2014/main" id="{9645BB82-AFD5-42B5-99C6-EBA1B21989BA}"/>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29AC26-9562-4AB2-AF01-09479C3E4DAE}"/>
              </a:ext>
            </a:extLst>
          </p:cNvPr>
          <p:cNvSpPr>
            <a:spLocks noGrp="1"/>
          </p:cNvSpPr>
          <p:nvPr>
            <p:ph type="dt" sz="half" idx="10"/>
          </p:nvPr>
        </p:nvSpPr>
        <p:spPr/>
        <p:txBody>
          <a:bodyPr/>
          <a:lstStyle/>
          <a:p>
            <a:fld id="{C5E0F40B-556E-4A84-BCF0-B98DEB118854}" type="datetimeFigureOut">
              <a:rPr lang="en-GB" smtClean="0"/>
              <a:t>04/05/2021</a:t>
            </a:fld>
            <a:endParaRPr lang="en-GB"/>
          </a:p>
        </p:txBody>
      </p:sp>
      <p:sp>
        <p:nvSpPr>
          <p:cNvPr id="6" name="Footer Placeholder 5">
            <a:extLst>
              <a:ext uri="{FF2B5EF4-FFF2-40B4-BE49-F238E27FC236}">
                <a16:creationId xmlns:a16="http://schemas.microsoft.com/office/drawing/2014/main" id="{D7F4CC45-FE53-4CB4-A1F0-C41F8BA998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BE105B-3618-44C9-980E-A8A995B267AF}"/>
              </a:ext>
            </a:extLst>
          </p:cNvPr>
          <p:cNvSpPr>
            <a:spLocks noGrp="1"/>
          </p:cNvSpPr>
          <p:nvPr>
            <p:ph type="sldNum" sz="quarter" idx="12"/>
          </p:nvPr>
        </p:nvSpPr>
        <p:spPr/>
        <p:txBody>
          <a:bodyPr/>
          <a:lstStyle/>
          <a:p>
            <a:fld id="{DDA2BE9E-9E98-482A-89F8-2A75248921ED}" type="slidenum">
              <a:rPr lang="en-GB" smtClean="0"/>
              <a:t>‹#›</a:t>
            </a:fld>
            <a:endParaRPr lang="en-GB"/>
          </a:p>
        </p:txBody>
      </p:sp>
    </p:spTree>
    <p:extLst>
      <p:ext uri="{BB962C8B-B14F-4D97-AF65-F5344CB8AC3E}">
        <p14:creationId xmlns:p14="http://schemas.microsoft.com/office/powerpoint/2010/main" val="3386223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1B504-EFE0-4743-AF79-0342BF049C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D69431-DDA2-42CD-9070-5A37A4721C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2B2FE7-8D7A-4984-9D29-5586154CF8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19B726-03CE-4A84-8D94-DB887323F32D}"/>
              </a:ext>
            </a:extLst>
          </p:cNvPr>
          <p:cNvSpPr>
            <a:spLocks noGrp="1"/>
          </p:cNvSpPr>
          <p:nvPr>
            <p:ph type="dt" sz="half" idx="10"/>
          </p:nvPr>
        </p:nvSpPr>
        <p:spPr/>
        <p:txBody>
          <a:bodyPr/>
          <a:lstStyle/>
          <a:p>
            <a:fld id="{834858AA-C712-4689-A816-F61DD9E1D38F}" type="datetimeFigureOut">
              <a:rPr lang="en-GB" smtClean="0"/>
              <a:t>04/05/2021</a:t>
            </a:fld>
            <a:endParaRPr lang="en-GB"/>
          </a:p>
        </p:txBody>
      </p:sp>
      <p:sp>
        <p:nvSpPr>
          <p:cNvPr id="6" name="Footer Placeholder 5">
            <a:extLst>
              <a:ext uri="{FF2B5EF4-FFF2-40B4-BE49-F238E27FC236}">
                <a16:creationId xmlns:a16="http://schemas.microsoft.com/office/drawing/2014/main" id="{E00F3E7A-4B00-4D8F-8D2D-E14941BB29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7C04F9-D307-4007-A09B-3946EFD66F65}"/>
              </a:ext>
            </a:extLst>
          </p:cNvPr>
          <p:cNvSpPr>
            <a:spLocks noGrp="1"/>
          </p:cNvSpPr>
          <p:nvPr>
            <p:ph type="sldNum" sz="quarter" idx="12"/>
          </p:nvPr>
        </p:nvSpPr>
        <p:spPr/>
        <p:txBody>
          <a:bodyPr/>
          <a:lstStyle/>
          <a:p>
            <a:fld id="{159D056C-8661-4C29-A510-77D9EB4CEC70}" type="slidenum">
              <a:rPr lang="en-GB" smtClean="0"/>
              <a:t>‹#›</a:t>
            </a:fld>
            <a:endParaRPr lang="en-GB"/>
          </a:p>
        </p:txBody>
      </p:sp>
    </p:spTree>
    <p:extLst>
      <p:ext uri="{BB962C8B-B14F-4D97-AF65-F5344CB8AC3E}">
        <p14:creationId xmlns:p14="http://schemas.microsoft.com/office/powerpoint/2010/main" val="41460502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105B-C645-4D81-A544-20AE8F9397D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402FA5-0E32-48E8-8454-4CB5671F6D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ED3131-E243-4534-AB16-45B396007E2F}"/>
              </a:ext>
            </a:extLst>
          </p:cNvPr>
          <p:cNvSpPr>
            <a:spLocks noGrp="1"/>
          </p:cNvSpPr>
          <p:nvPr>
            <p:ph type="dt" sz="half" idx="10"/>
          </p:nvPr>
        </p:nvSpPr>
        <p:spPr/>
        <p:txBody>
          <a:bodyPr/>
          <a:lstStyle/>
          <a:p>
            <a:fld id="{C5E0F40B-556E-4A84-BCF0-B98DEB118854}" type="datetimeFigureOut">
              <a:rPr lang="en-GB" smtClean="0"/>
              <a:t>04/05/2021</a:t>
            </a:fld>
            <a:endParaRPr lang="en-GB"/>
          </a:p>
        </p:txBody>
      </p:sp>
      <p:sp>
        <p:nvSpPr>
          <p:cNvPr id="5" name="Footer Placeholder 4">
            <a:extLst>
              <a:ext uri="{FF2B5EF4-FFF2-40B4-BE49-F238E27FC236}">
                <a16:creationId xmlns:a16="http://schemas.microsoft.com/office/drawing/2014/main" id="{F2ACCC00-2557-41E5-BEDC-FE010C5677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AFCD7B-0B06-4E11-9EC8-4692B09F2D06}"/>
              </a:ext>
            </a:extLst>
          </p:cNvPr>
          <p:cNvSpPr>
            <a:spLocks noGrp="1"/>
          </p:cNvSpPr>
          <p:nvPr>
            <p:ph type="sldNum" sz="quarter" idx="12"/>
          </p:nvPr>
        </p:nvSpPr>
        <p:spPr/>
        <p:txBody>
          <a:bodyPr/>
          <a:lstStyle/>
          <a:p>
            <a:fld id="{DDA2BE9E-9E98-482A-89F8-2A75248921ED}" type="slidenum">
              <a:rPr lang="en-GB" smtClean="0"/>
              <a:t>‹#›</a:t>
            </a:fld>
            <a:endParaRPr lang="en-GB"/>
          </a:p>
        </p:txBody>
      </p:sp>
    </p:spTree>
    <p:extLst>
      <p:ext uri="{BB962C8B-B14F-4D97-AF65-F5344CB8AC3E}">
        <p14:creationId xmlns:p14="http://schemas.microsoft.com/office/powerpoint/2010/main" val="645728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ED2FC-C72E-47AE-9C32-91EBEE14FBC4}"/>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F7552C-4CBA-4379-B672-E2673AFDA0C2}"/>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5E04F-FA41-4487-8B8E-6A50F35C1C34}"/>
              </a:ext>
            </a:extLst>
          </p:cNvPr>
          <p:cNvSpPr>
            <a:spLocks noGrp="1"/>
          </p:cNvSpPr>
          <p:nvPr>
            <p:ph type="dt" sz="half" idx="10"/>
          </p:nvPr>
        </p:nvSpPr>
        <p:spPr/>
        <p:txBody>
          <a:bodyPr/>
          <a:lstStyle/>
          <a:p>
            <a:fld id="{C5E0F40B-556E-4A84-BCF0-B98DEB118854}" type="datetimeFigureOut">
              <a:rPr lang="en-GB" smtClean="0"/>
              <a:t>04/05/2021</a:t>
            </a:fld>
            <a:endParaRPr lang="en-GB"/>
          </a:p>
        </p:txBody>
      </p:sp>
      <p:sp>
        <p:nvSpPr>
          <p:cNvPr id="5" name="Footer Placeholder 4">
            <a:extLst>
              <a:ext uri="{FF2B5EF4-FFF2-40B4-BE49-F238E27FC236}">
                <a16:creationId xmlns:a16="http://schemas.microsoft.com/office/drawing/2014/main" id="{48CA7558-13C3-47F0-8A81-08DA3D3F8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7CBD13-4EBE-481C-B67E-356F5D919EC4}"/>
              </a:ext>
            </a:extLst>
          </p:cNvPr>
          <p:cNvSpPr>
            <a:spLocks noGrp="1"/>
          </p:cNvSpPr>
          <p:nvPr>
            <p:ph type="sldNum" sz="quarter" idx="12"/>
          </p:nvPr>
        </p:nvSpPr>
        <p:spPr/>
        <p:txBody>
          <a:bodyPr/>
          <a:lstStyle/>
          <a:p>
            <a:fld id="{DDA2BE9E-9E98-482A-89F8-2A75248921ED}" type="slidenum">
              <a:rPr lang="en-GB" smtClean="0"/>
              <a:t>‹#›</a:t>
            </a:fld>
            <a:endParaRPr lang="en-GB"/>
          </a:p>
        </p:txBody>
      </p:sp>
    </p:spTree>
    <p:extLst>
      <p:ext uri="{BB962C8B-B14F-4D97-AF65-F5344CB8AC3E}">
        <p14:creationId xmlns:p14="http://schemas.microsoft.com/office/powerpoint/2010/main" val="1153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97BE-F2BF-4314-90D6-2F23E8CCC6B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9AA9D7-9EE2-4682-863B-990D0AFF91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09810A-4711-4C3E-935C-8566696D0B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8F480D-B138-4AFA-9CA4-5122C1E76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3315EC-F4CD-4D87-80CD-05F8C00F54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89801B-8C5E-4A7C-9872-C9209F1BBC32}"/>
              </a:ext>
            </a:extLst>
          </p:cNvPr>
          <p:cNvSpPr>
            <a:spLocks noGrp="1"/>
          </p:cNvSpPr>
          <p:nvPr>
            <p:ph type="dt" sz="half" idx="10"/>
          </p:nvPr>
        </p:nvSpPr>
        <p:spPr/>
        <p:txBody>
          <a:bodyPr/>
          <a:lstStyle/>
          <a:p>
            <a:fld id="{834858AA-C712-4689-A816-F61DD9E1D38F}" type="datetimeFigureOut">
              <a:rPr lang="en-GB" smtClean="0"/>
              <a:t>04/05/2021</a:t>
            </a:fld>
            <a:endParaRPr lang="en-GB"/>
          </a:p>
        </p:txBody>
      </p:sp>
      <p:sp>
        <p:nvSpPr>
          <p:cNvPr id="8" name="Footer Placeholder 7">
            <a:extLst>
              <a:ext uri="{FF2B5EF4-FFF2-40B4-BE49-F238E27FC236}">
                <a16:creationId xmlns:a16="http://schemas.microsoft.com/office/drawing/2014/main" id="{62CC61B4-8FAF-4667-BDB2-84C2EFC0A6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B686CA-064D-42F3-9268-7E4DAE172CDC}"/>
              </a:ext>
            </a:extLst>
          </p:cNvPr>
          <p:cNvSpPr>
            <a:spLocks noGrp="1"/>
          </p:cNvSpPr>
          <p:nvPr>
            <p:ph type="sldNum" sz="quarter" idx="12"/>
          </p:nvPr>
        </p:nvSpPr>
        <p:spPr/>
        <p:txBody>
          <a:bodyPr/>
          <a:lstStyle/>
          <a:p>
            <a:fld id="{159D056C-8661-4C29-A510-77D9EB4CEC70}" type="slidenum">
              <a:rPr lang="en-GB" smtClean="0"/>
              <a:t>‹#›</a:t>
            </a:fld>
            <a:endParaRPr lang="en-GB"/>
          </a:p>
        </p:txBody>
      </p:sp>
    </p:spTree>
    <p:extLst>
      <p:ext uri="{BB962C8B-B14F-4D97-AF65-F5344CB8AC3E}">
        <p14:creationId xmlns:p14="http://schemas.microsoft.com/office/powerpoint/2010/main" val="423559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EE998-68B0-42B8-A781-04A4071CDC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23B185-4CA0-4523-8127-584D76B59311}"/>
              </a:ext>
            </a:extLst>
          </p:cNvPr>
          <p:cNvSpPr>
            <a:spLocks noGrp="1"/>
          </p:cNvSpPr>
          <p:nvPr>
            <p:ph type="dt" sz="half" idx="10"/>
          </p:nvPr>
        </p:nvSpPr>
        <p:spPr/>
        <p:txBody>
          <a:bodyPr/>
          <a:lstStyle/>
          <a:p>
            <a:fld id="{834858AA-C712-4689-A816-F61DD9E1D38F}" type="datetimeFigureOut">
              <a:rPr lang="en-GB" smtClean="0"/>
              <a:t>04/05/2021</a:t>
            </a:fld>
            <a:endParaRPr lang="en-GB"/>
          </a:p>
        </p:txBody>
      </p:sp>
      <p:sp>
        <p:nvSpPr>
          <p:cNvPr id="4" name="Footer Placeholder 3">
            <a:extLst>
              <a:ext uri="{FF2B5EF4-FFF2-40B4-BE49-F238E27FC236}">
                <a16:creationId xmlns:a16="http://schemas.microsoft.com/office/drawing/2014/main" id="{0BE7C382-E992-424E-9E82-8AA805EE8DF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69143E-BCF7-4535-8CA6-A5F235D76387}"/>
              </a:ext>
            </a:extLst>
          </p:cNvPr>
          <p:cNvSpPr>
            <a:spLocks noGrp="1"/>
          </p:cNvSpPr>
          <p:nvPr>
            <p:ph type="sldNum" sz="quarter" idx="12"/>
          </p:nvPr>
        </p:nvSpPr>
        <p:spPr/>
        <p:txBody>
          <a:bodyPr/>
          <a:lstStyle/>
          <a:p>
            <a:fld id="{159D056C-8661-4C29-A510-77D9EB4CEC70}" type="slidenum">
              <a:rPr lang="en-GB" smtClean="0"/>
              <a:t>‹#›</a:t>
            </a:fld>
            <a:endParaRPr lang="en-GB"/>
          </a:p>
        </p:txBody>
      </p:sp>
    </p:spTree>
    <p:extLst>
      <p:ext uri="{BB962C8B-B14F-4D97-AF65-F5344CB8AC3E}">
        <p14:creationId xmlns:p14="http://schemas.microsoft.com/office/powerpoint/2010/main" val="384630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E4822-3EF7-4E3E-B9DB-F0C981369B4A}"/>
              </a:ext>
            </a:extLst>
          </p:cNvPr>
          <p:cNvSpPr>
            <a:spLocks noGrp="1"/>
          </p:cNvSpPr>
          <p:nvPr>
            <p:ph type="dt" sz="half" idx="10"/>
          </p:nvPr>
        </p:nvSpPr>
        <p:spPr/>
        <p:txBody>
          <a:bodyPr/>
          <a:lstStyle/>
          <a:p>
            <a:fld id="{834858AA-C712-4689-A816-F61DD9E1D38F}" type="datetimeFigureOut">
              <a:rPr lang="en-GB" smtClean="0"/>
              <a:t>04/05/2021</a:t>
            </a:fld>
            <a:endParaRPr lang="en-GB"/>
          </a:p>
        </p:txBody>
      </p:sp>
      <p:sp>
        <p:nvSpPr>
          <p:cNvPr id="3" name="Footer Placeholder 2">
            <a:extLst>
              <a:ext uri="{FF2B5EF4-FFF2-40B4-BE49-F238E27FC236}">
                <a16:creationId xmlns:a16="http://schemas.microsoft.com/office/drawing/2014/main" id="{59C6412F-C081-43E0-85B8-5DA0C3530C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4EA535-131A-4567-9A76-121DEFFAB8DF}"/>
              </a:ext>
            </a:extLst>
          </p:cNvPr>
          <p:cNvSpPr>
            <a:spLocks noGrp="1"/>
          </p:cNvSpPr>
          <p:nvPr>
            <p:ph type="sldNum" sz="quarter" idx="12"/>
          </p:nvPr>
        </p:nvSpPr>
        <p:spPr/>
        <p:txBody>
          <a:bodyPr/>
          <a:lstStyle/>
          <a:p>
            <a:fld id="{159D056C-8661-4C29-A510-77D9EB4CEC70}" type="slidenum">
              <a:rPr lang="en-GB" smtClean="0"/>
              <a:t>‹#›</a:t>
            </a:fld>
            <a:endParaRPr lang="en-GB"/>
          </a:p>
        </p:txBody>
      </p:sp>
    </p:spTree>
    <p:extLst>
      <p:ext uri="{BB962C8B-B14F-4D97-AF65-F5344CB8AC3E}">
        <p14:creationId xmlns:p14="http://schemas.microsoft.com/office/powerpoint/2010/main" val="2638020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8C9F-C18F-4DA9-BCEE-7685F10391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0FE26C-F7D2-4565-9FDA-D3BE051980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C7A5-2AA6-446A-ACD6-6B21A4134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84B07C-A855-456F-A08B-138101A9870B}"/>
              </a:ext>
            </a:extLst>
          </p:cNvPr>
          <p:cNvSpPr>
            <a:spLocks noGrp="1"/>
          </p:cNvSpPr>
          <p:nvPr>
            <p:ph type="dt" sz="half" idx="10"/>
          </p:nvPr>
        </p:nvSpPr>
        <p:spPr/>
        <p:txBody>
          <a:bodyPr/>
          <a:lstStyle/>
          <a:p>
            <a:fld id="{834858AA-C712-4689-A816-F61DD9E1D38F}" type="datetimeFigureOut">
              <a:rPr lang="en-GB" smtClean="0"/>
              <a:t>04/05/2021</a:t>
            </a:fld>
            <a:endParaRPr lang="en-GB"/>
          </a:p>
        </p:txBody>
      </p:sp>
      <p:sp>
        <p:nvSpPr>
          <p:cNvPr id="6" name="Footer Placeholder 5">
            <a:extLst>
              <a:ext uri="{FF2B5EF4-FFF2-40B4-BE49-F238E27FC236}">
                <a16:creationId xmlns:a16="http://schemas.microsoft.com/office/drawing/2014/main" id="{BA78E68F-5D35-4826-BBBD-86C5459DE9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0C2078-875C-48B6-9502-708147C7EC93}"/>
              </a:ext>
            </a:extLst>
          </p:cNvPr>
          <p:cNvSpPr>
            <a:spLocks noGrp="1"/>
          </p:cNvSpPr>
          <p:nvPr>
            <p:ph type="sldNum" sz="quarter" idx="12"/>
          </p:nvPr>
        </p:nvSpPr>
        <p:spPr/>
        <p:txBody>
          <a:bodyPr/>
          <a:lstStyle/>
          <a:p>
            <a:fld id="{159D056C-8661-4C29-A510-77D9EB4CEC70}" type="slidenum">
              <a:rPr lang="en-GB" smtClean="0"/>
              <a:t>‹#›</a:t>
            </a:fld>
            <a:endParaRPr lang="en-GB"/>
          </a:p>
        </p:txBody>
      </p:sp>
    </p:spTree>
    <p:extLst>
      <p:ext uri="{BB962C8B-B14F-4D97-AF65-F5344CB8AC3E}">
        <p14:creationId xmlns:p14="http://schemas.microsoft.com/office/powerpoint/2010/main" val="178433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8FBE-B509-49DC-B0C9-84EA9F430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E20702-85A7-4D21-BE7D-3151B36E86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4463D0-6483-4A9E-B8DE-28CB57A4D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95563C-4A8B-4205-9056-018E001AF9CD}"/>
              </a:ext>
            </a:extLst>
          </p:cNvPr>
          <p:cNvSpPr>
            <a:spLocks noGrp="1"/>
          </p:cNvSpPr>
          <p:nvPr>
            <p:ph type="dt" sz="half" idx="10"/>
          </p:nvPr>
        </p:nvSpPr>
        <p:spPr/>
        <p:txBody>
          <a:bodyPr/>
          <a:lstStyle/>
          <a:p>
            <a:fld id="{834858AA-C712-4689-A816-F61DD9E1D38F}" type="datetimeFigureOut">
              <a:rPr lang="en-GB" smtClean="0"/>
              <a:t>04/05/2021</a:t>
            </a:fld>
            <a:endParaRPr lang="en-GB"/>
          </a:p>
        </p:txBody>
      </p:sp>
      <p:sp>
        <p:nvSpPr>
          <p:cNvPr id="6" name="Footer Placeholder 5">
            <a:extLst>
              <a:ext uri="{FF2B5EF4-FFF2-40B4-BE49-F238E27FC236}">
                <a16:creationId xmlns:a16="http://schemas.microsoft.com/office/drawing/2014/main" id="{E9F318FE-7A01-49C3-91C4-BE84873DB2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0002E9-214A-4D48-AF82-13BEC2E9C499}"/>
              </a:ext>
            </a:extLst>
          </p:cNvPr>
          <p:cNvSpPr>
            <a:spLocks noGrp="1"/>
          </p:cNvSpPr>
          <p:nvPr>
            <p:ph type="sldNum" sz="quarter" idx="12"/>
          </p:nvPr>
        </p:nvSpPr>
        <p:spPr/>
        <p:txBody>
          <a:bodyPr/>
          <a:lstStyle/>
          <a:p>
            <a:fld id="{159D056C-8661-4C29-A510-77D9EB4CEC70}" type="slidenum">
              <a:rPr lang="en-GB" smtClean="0"/>
              <a:t>‹#›</a:t>
            </a:fld>
            <a:endParaRPr lang="en-GB"/>
          </a:p>
        </p:txBody>
      </p:sp>
    </p:spTree>
    <p:extLst>
      <p:ext uri="{BB962C8B-B14F-4D97-AF65-F5344CB8AC3E}">
        <p14:creationId xmlns:p14="http://schemas.microsoft.com/office/powerpoint/2010/main" val="380207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C10913-6882-4290-826C-7AA722807A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DEB440-0237-4B5A-B279-CC6ABFA22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C47316-6562-472F-A2AB-69FC834348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858AA-C712-4689-A816-F61DD9E1D38F}" type="datetimeFigureOut">
              <a:rPr lang="en-GB" smtClean="0"/>
              <a:t>04/05/2021</a:t>
            </a:fld>
            <a:endParaRPr lang="en-GB"/>
          </a:p>
        </p:txBody>
      </p:sp>
      <p:sp>
        <p:nvSpPr>
          <p:cNvPr id="5" name="Footer Placeholder 4">
            <a:extLst>
              <a:ext uri="{FF2B5EF4-FFF2-40B4-BE49-F238E27FC236}">
                <a16:creationId xmlns:a16="http://schemas.microsoft.com/office/drawing/2014/main" id="{D60BB7E0-9E21-47DB-91D2-1770978695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15CB176-2965-4360-B5E3-0896E04843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D056C-8661-4C29-A510-77D9EB4CEC70}" type="slidenum">
              <a:rPr lang="en-GB" smtClean="0"/>
              <a:t>‹#›</a:t>
            </a:fld>
            <a:endParaRPr lang="en-GB"/>
          </a:p>
        </p:txBody>
      </p:sp>
    </p:spTree>
    <p:extLst>
      <p:ext uri="{BB962C8B-B14F-4D97-AF65-F5344CB8AC3E}">
        <p14:creationId xmlns:p14="http://schemas.microsoft.com/office/powerpoint/2010/main" val="246944929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A7E11F7-7D3C-49A4-9E38-B8251797C986}"/>
              </a:ext>
            </a:extLst>
          </p:cNvPr>
          <p:cNvSpPr>
            <a:spLocks noGrp="1"/>
          </p:cNvSpPr>
          <p:nvPr>
            <p:ph type="title"/>
          </p:nvPr>
        </p:nvSpPr>
        <p:spPr bwMode="auto">
          <a:xfrm>
            <a:off x="624418" y="260350"/>
            <a:ext cx="1095798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108000" rIns="180000" bIns="72000" numCol="1" anchor="t" anchorCtr="0" compatLnSpc="1">
            <a:prstTxWarp prst="textNoShape">
              <a:avLst/>
            </a:prstTxWarp>
          </a:bodyPr>
          <a:lstStyle/>
          <a:p>
            <a:pPr lvl="0"/>
            <a:r>
              <a:rPr lang="en-US" altLang="en-US" dirty="0"/>
              <a:t>Click to edit Master title style</a:t>
            </a:r>
            <a:endParaRPr lang="en-GB" altLang="en-US" dirty="0"/>
          </a:p>
        </p:txBody>
      </p:sp>
      <p:sp>
        <p:nvSpPr>
          <p:cNvPr id="1027" name="Text Placeholder 2">
            <a:extLst>
              <a:ext uri="{FF2B5EF4-FFF2-40B4-BE49-F238E27FC236}">
                <a16:creationId xmlns:a16="http://schemas.microsoft.com/office/drawing/2014/main" id="{A0E671E4-B8E3-4597-B61D-D4D38866693F}"/>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pic>
        <p:nvPicPr>
          <p:cNvPr id="1028" name="Picture 2">
            <a:extLst>
              <a:ext uri="{FF2B5EF4-FFF2-40B4-BE49-F238E27FC236}">
                <a16:creationId xmlns:a16="http://schemas.microsoft.com/office/drawing/2014/main" id="{4CA402B2-14F8-4F00-9577-8E99212F6A3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696451" y="6237288"/>
            <a:ext cx="2351616"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712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Lst>
  <p:hf hdr="0" ftr="0" dt="0"/>
  <p:txStyles>
    <p:titleStyle>
      <a:lvl1pPr algn="l" rtl="0" eaLnBrk="0" fontAlgn="base" hangingPunct="0">
        <a:spcBef>
          <a:spcPct val="0"/>
        </a:spcBef>
        <a:spcAft>
          <a:spcPct val="0"/>
        </a:spcAft>
        <a:defRPr sz="3600" b="0" kern="1200">
          <a:solidFill>
            <a:schemeClr val="tx1"/>
          </a:solidFill>
          <a:latin typeface="+mj-lt"/>
          <a:ea typeface="+mj-ea"/>
          <a:cs typeface="Arial" pitchFamily="34" charset="0"/>
        </a:defRPr>
      </a:lvl1pPr>
      <a:lvl2pPr algn="l" rtl="0" eaLnBrk="0" fontAlgn="base" hangingPunct="0">
        <a:spcBef>
          <a:spcPct val="0"/>
        </a:spcBef>
        <a:spcAft>
          <a:spcPct val="0"/>
        </a:spcAft>
        <a:defRPr sz="3600" b="1">
          <a:solidFill>
            <a:schemeClr val="tx1"/>
          </a:solidFill>
          <a:latin typeface="Calibri Light" panose="020F0302020204030204" pitchFamily="34" charset="0"/>
          <a:cs typeface="Arial" charset="0"/>
        </a:defRPr>
      </a:lvl2pPr>
      <a:lvl3pPr algn="l" rtl="0" eaLnBrk="0" fontAlgn="base" hangingPunct="0">
        <a:spcBef>
          <a:spcPct val="0"/>
        </a:spcBef>
        <a:spcAft>
          <a:spcPct val="0"/>
        </a:spcAft>
        <a:defRPr sz="3600" b="1">
          <a:solidFill>
            <a:schemeClr val="tx1"/>
          </a:solidFill>
          <a:latin typeface="Calibri Light" panose="020F0302020204030204" pitchFamily="34" charset="0"/>
          <a:cs typeface="Arial" charset="0"/>
        </a:defRPr>
      </a:lvl3pPr>
      <a:lvl4pPr algn="l" rtl="0" eaLnBrk="0" fontAlgn="base" hangingPunct="0">
        <a:spcBef>
          <a:spcPct val="0"/>
        </a:spcBef>
        <a:spcAft>
          <a:spcPct val="0"/>
        </a:spcAft>
        <a:defRPr sz="3600" b="1">
          <a:solidFill>
            <a:schemeClr val="tx1"/>
          </a:solidFill>
          <a:latin typeface="Calibri Light" panose="020F0302020204030204" pitchFamily="34" charset="0"/>
          <a:cs typeface="Arial" charset="0"/>
        </a:defRPr>
      </a:lvl4pPr>
      <a:lvl5pPr algn="l" rtl="0" eaLnBrk="0" fontAlgn="base" hangingPunct="0">
        <a:spcBef>
          <a:spcPct val="0"/>
        </a:spcBef>
        <a:spcAft>
          <a:spcPct val="0"/>
        </a:spcAft>
        <a:defRPr sz="3600" b="1">
          <a:solidFill>
            <a:schemeClr val="tx1"/>
          </a:solidFill>
          <a:latin typeface="Calibri Light" panose="020F0302020204030204" pitchFamily="34" charset="0"/>
          <a:cs typeface="Arial" charset="0"/>
        </a:defRPr>
      </a:lvl5pPr>
      <a:lvl6pPr marL="457200" algn="l" rtl="0" fontAlgn="base">
        <a:spcBef>
          <a:spcPct val="0"/>
        </a:spcBef>
        <a:spcAft>
          <a:spcPct val="0"/>
        </a:spcAft>
        <a:defRPr sz="3600" b="1">
          <a:solidFill>
            <a:schemeClr val="bg1"/>
          </a:solidFill>
          <a:latin typeface="Arial" charset="0"/>
          <a:cs typeface="Arial" charset="0"/>
        </a:defRPr>
      </a:lvl6pPr>
      <a:lvl7pPr marL="914400" algn="l" rtl="0" fontAlgn="base">
        <a:spcBef>
          <a:spcPct val="0"/>
        </a:spcBef>
        <a:spcAft>
          <a:spcPct val="0"/>
        </a:spcAft>
        <a:defRPr sz="3600" b="1">
          <a:solidFill>
            <a:schemeClr val="bg1"/>
          </a:solidFill>
          <a:latin typeface="Arial" charset="0"/>
          <a:cs typeface="Arial" charset="0"/>
        </a:defRPr>
      </a:lvl7pPr>
      <a:lvl8pPr marL="1371600" algn="l" rtl="0" fontAlgn="base">
        <a:spcBef>
          <a:spcPct val="0"/>
        </a:spcBef>
        <a:spcAft>
          <a:spcPct val="0"/>
        </a:spcAft>
        <a:defRPr sz="3600" b="1">
          <a:solidFill>
            <a:schemeClr val="bg1"/>
          </a:solidFill>
          <a:latin typeface="Arial" charset="0"/>
          <a:cs typeface="Arial" charset="0"/>
        </a:defRPr>
      </a:lvl8pPr>
      <a:lvl9pPr marL="1828800" algn="l" rtl="0" fontAlgn="base">
        <a:spcBef>
          <a:spcPct val="0"/>
        </a:spcBef>
        <a:spcAft>
          <a:spcPct val="0"/>
        </a:spcAft>
        <a:defRPr sz="3600" b="1">
          <a:solidFill>
            <a:schemeClr val="bg1"/>
          </a:solidFill>
          <a:latin typeface="Arial" charset="0"/>
          <a:cs typeface="Arial" charset="0"/>
        </a:defRPr>
      </a:lvl9pPr>
    </p:titleStyle>
    <p:bodyStyle>
      <a:lvl1pPr marL="514350" indent="-514350" algn="l" rtl="0" eaLnBrk="0" fontAlgn="base" hangingPunct="0">
        <a:spcBef>
          <a:spcPct val="20000"/>
        </a:spcBef>
        <a:spcAft>
          <a:spcPct val="0"/>
        </a:spcAft>
        <a:buClr>
          <a:schemeClr val="accent1"/>
        </a:buClr>
        <a:buFont typeface="Calibri Light" panose="020F0302020204030204" pitchFamily="34" charset="0"/>
        <a:buAutoNum type="arabicPeriod"/>
        <a:defRPr sz="2800" kern="1200">
          <a:solidFill>
            <a:schemeClr val="tx1"/>
          </a:solidFill>
          <a:latin typeface="+mn-lt"/>
          <a:ea typeface="+mn-ea"/>
          <a:cs typeface="Arial" pitchFamily="34" charset="0"/>
        </a:defRPr>
      </a:lvl1pPr>
      <a:lvl2pPr marL="914400" indent="-457200" algn="l" rtl="0" eaLnBrk="0" fontAlgn="base" hangingPunct="0">
        <a:spcBef>
          <a:spcPct val="20000"/>
        </a:spcBef>
        <a:spcAft>
          <a:spcPct val="0"/>
        </a:spcAft>
        <a:buClr>
          <a:schemeClr val="accent1"/>
        </a:buClr>
        <a:buFont typeface="+mj-lt"/>
        <a:buAutoNum type="alphaLcPeriod"/>
        <a:defRPr sz="2400" kern="1200">
          <a:solidFill>
            <a:schemeClr val="tx1"/>
          </a:solidFill>
          <a:latin typeface="+mn-lt"/>
          <a:ea typeface="+mn-ea"/>
          <a:cs typeface="Arial" pitchFamily="34" charset="0"/>
        </a:defRPr>
      </a:lvl2pPr>
      <a:lvl3pPr marL="1371600" indent="-457200" algn="l" rtl="0" eaLnBrk="0" fontAlgn="base" hangingPunct="0">
        <a:spcBef>
          <a:spcPct val="20000"/>
        </a:spcBef>
        <a:spcAft>
          <a:spcPct val="0"/>
        </a:spcAft>
        <a:buClr>
          <a:schemeClr val="accent1"/>
        </a:buClr>
        <a:buFont typeface="+mj-lt"/>
        <a:buAutoNum type="romanLcPeriod"/>
        <a:defRPr sz="2000" kern="1200">
          <a:solidFill>
            <a:schemeClr val="tx1"/>
          </a:solidFill>
          <a:latin typeface="+mn-lt"/>
          <a:ea typeface="+mn-ea"/>
          <a:cs typeface="Arial" pitchFamily="34" charset="0"/>
        </a:defRPr>
      </a:lvl3pPr>
      <a:lvl4pPr marL="1828800" indent="-457200" algn="l" rtl="0" eaLnBrk="0" fontAlgn="base" hangingPunct="0">
        <a:spcBef>
          <a:spcPct val="20000"/>
        </a:spcBef>
        <a:spcAft>
          <a:spcPct val="0"/>
        </a:spcAft>
        <a:buClr>
          <a:schemeClr val="accent1"/>
        </a:buClr>
        <a:buFont typeface="+mj-lt"/>
        <a:buAutoNum type="alphaLcParenR"/>
        <a:defRPr sz="2000" kern="1200">
          <a:solidFill>
            <a:schemeClr val="tx1"/>
          </a:solidFill>
          <a:latin typeface="+mn-lt"/>
          <a:ea typeface="+mn-ea"/>
          <a:cs typeface="Arial" pitchFamily="34" charset="0"/>
        </a:defRPr>
      </a:lvl4pPr>
      <a:lvl5pPr marL="2286000" indent="-457200" algn="l" rtl="0" eaLnBrk="0" fontAlgn="base" hangingPunct="0">
        <a:spcBef>
          <a:spcPct val="20000"/>
        </a:spcBef>
        <a:spcAft>
          <a:spcPct val="0"/>
        </a:spcAft>
        <a:buClr>
          <a:schemeClr val="accent1"/>
        </a:buClr>
        <a:buFont typeface="+mj-lt"/>
        <a:buAutoNum type="arabicPeriod"/>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99860F-B136-45D3-9189-18096DA20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0B5120-15FB-4B78-B40E-4268C82019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DF7CE8-B477-41FC-BFD7-94822C6A9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AAF91-3B00-41D8-92CE-E2B339E61989}" type="datetimeFigureOut">
              <a:rPr lang="en-GB" smtClean="0"/>
              <a:t>04/05/2021</a:t>
            </a:fld>
            <a:endParaRPr lang="en-GB"/>
          </a:p>
        </p:txBody>
      </p:sp>
      <p:sp>
        <p:nvSpPr>
          <p:cNvPr id="5" name="Footer Placeholder 4">
            <a:extLst>
              <a:ext uri="{FF2B5EF4-FFF2-40B4-BE49-F238E27FC236}">
                <a16:creationId xmlns:a16="http://schemas.microsoft.com/office/drawing/2014/main" id="{47172BBD-3F19-4898-91FE-F14C909B7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86336C-4161-49B8-BC9A-0F63A30459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84178-2DD5-44A2-AD74-414D066D8874}" type="slidenum">
              <a:rPr lang="en-GB" smtClean="0"/>
              <a:t>‹#›</a:t>
            </a:fld>
            <a:endParaRPr lang="en-GB"/>
          </a:p>
        </p:txBody>
      </p:sp>
    </p:spTree>
    <p:extLst>
      <p:ext uri="{BB962C8B-B14F-4D97-AF65-F5344CB8AC3E}">
        <p14:creationId xmlns:p14="http://schemas.microsoft.com/office/powerpoint/2010/main" val="3490840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7FA2FB-96F8-4A5E-B1A7-C2E56823330D}"/>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12581A-3AFF-4A3E-B632-496B286FF7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CB291C-953A-4FD1-A600-9FF1660281A1}"/>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0F40B-556E-4A84-BCF0-B98DEB118854}" type="datetimeFigureOut">
              <a:rPr lang="en-GB" smtClean="0"/>
              <a:t>04/05/2021</a:t>
            </a:fld>
            <a:endParaRPr lang="en-GB"/>
          </a:p>
        </p:txBody>
      </p:sp>
      <p:sp>
        <p:nvSpPr>
          <p:cNvPr id="5" name="Footer Placeholder 4">
            <a:extLst>
              <a:ext uri="{FF2B5EF4-FFF2-40B4-BE49-F238E27FC236}">
                <a16:creationId xmlns:a16="http://schemas.microsoft.com/office/drawing/2014/main" id="{95E69C33-2CBD-45EF-B37C-DB2FE1ECAE9B}"/>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A3FC2C-4F85-443B-902E-E76448E8146F}"/>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2BE9E-9E98-482A-89F8-2A75248921ED}" type="slidenum">
              <a:rPr lang="en-GB" smtClean="0"/>
              <a:t>‹#›</a:t>
            </a:fld>
            <a:endParaRPr lang="en-GB"/>
          </a:p>
        </p:txBody>
      </p:sp>
    </p:spTree>
    <p:extLst>
      <p:ext uri="{BB962C8B-B14F-4D97-AF65-F5344CB8AC3E}">
        <p14:creationId xmlns:p14="http://schemas.microsoft.com/office/powerpoint/2010/main" val="351529328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zrJrn25ch04&amp;feature=emb_log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27368408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afeguardingtraining.cofeportal.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gla.gov.uk/publications/resources/" TargetMode="External"/><Relationship Id="rId2" Type="http://schemas.openxmlformats.org/officeDocument/2006/relationships/hyperlink" Target="http://www.theclewerinitiative.org/resources" TargetMode="External"/><Relationship Id="rId1" Type="http://schemas.openxmlformats.org/officeDocument/2006/relationships/slideLayout" Target="../slideLayouts/slideLayout3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eepurl.com/cQfZYT" TargetMode="External"/><Relationship Id="rId2" Type="http://schemas.openxmlformats.org/officeDocument/2006/relationships/image" Target="../media/image4.png"/><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mailto:clewerinitiative@churchofengland.org" TargetMode="External"/><Relationship Id="rId2" Type="http://schemas.openxmlformats.org/officeDocument/2006/relationships/hyperlink" Target="https://www.youtube.com/watch?v=I6OddIYjQ-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theclewerinitiativ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C80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C5BA-CA3C-4C8A-9747-EEB03CB35B7E}"/>
              </a:ext>
            </a:extLst>
          </p:cNvPr>
          <p:cNvSpPr>
            <a:spLocks noGrp="1"/>
          </p:cNvSpPr>
          <p:nvPr>
            <p:ph type="ctrTitle"/>
          </p:nvPr>
        </p:nvSpPr>
        <p:spPr>
          <a:xfrm>
            <a:off x="95367" y="1122363"/>
            <a:ext cx="12096633" cy="2387600"/>
          </a:xfrm>
        </p:spPr>
        <p:txBody>
          <a:bodyPr>
            <a:normAutofit/>
          </a:bodyPr>
          <a:lstStyle/>
          <a:p>
            <a:r>
              <a:rPr lang="en-GB" sz="7200" dirty="0">
                <a:solidFill>
                  <a:srgbClr val="55595A"/>
                </a:solidFill>
                <a:latin typeface="Bebas Neue" panose="020B0606020202050201" pitchFamily="34" charset="0"/>
              </a:rPr>
              <a:t>Modern Slavery</a:t>
            </a:r>
          </a:p>
        </p:txBody>
      </p:sp>
      <p:sp>
        <p:nvSpPr>
          <p:cNvPr id="3" name="Subtitle 2">
            <a:extLst>
              <a:ext uri="{FF2B5EF4-FFF2-40B4-BE49-F238E27FC236}">
                <a16:creationId xmlns:a16="http://schemas.microsoft.com/office/drawing/2014/main" id="{F173EBFC-A0F5-46C2-A7C9-A66044A6FA6D}"/>
              </a:ext>
            </a:extLst>
          </p:cNvPr>
          <p:cNvSpPr>
            <a:spLocks noGrp="1"/>
          </p:cNvSpPr>
          <p:nvPr>
            <p:ph type="subTitle" idx="1"/>
          </p:nvPr>
        </p:nvSpPr>
        <p:spPr/>
        <p:txBody>
          <a:bodyPr/>
          <a:lstStyle/>
          <a:p>
            <a:r>
              <a:rPr lang="en-GB" b="1" dirty="0">
                <a:solidFill>
                  <a:srgbClr val="55595A"/>
                </a:solidFill>
                <a:latin typeface="Georgia" panose="02040502050405020303" pitchFamily="18" charset="0"/>
              </a:rPr>
              <a:t>a training package for Church Wardens</a:t>
            </a:r>
          </a:p>
        </p:txBody>
      </p:sp>
      <p:pic>
        <p:nvPicPr>
          <p:cNvPr id="5" name="Picture 4">
            <a:extLst>
              <a:ext uri="{FF2B5EF4-FFF2-40B4-BE49-F238E27FC236}">
                <a16:creationId xmlns:a16="http://schemas.microsoft.com/office/drawing/2014/main" id="{B29F294A-629E-4CA2-967B-3EE8EF0181AF}"/>
              </a:ext>
            </a:extLst>
          </p:cNvPr>
          <p:cNvPicPr>
            <a:picLocks noChangeAspect="1"/>
          </p:cNvPicPr>
          <p:nvPr/>
        </p:nvPicPr>
        <p:blipFill>
          <a:blip r:embed="rId2"/>
          <a:stretch>
            <a:fillRect/>
          </a:stretch>
        </p:blipFill>
        <p:spPr>
          <a:xfrm>
            <a:off x="0" y="0"/>
            <a:ext cx="12192000" cy="1475232"/>
          </a:xfrm>
          <a:prstGeom prst="rect">
            <a:avLst/>
          </a:prstGeom>
        </p:spPr>
      </p:pic>
      <p:pic>
        <p:nvPicPr>
          <p:cNvPr id="4" name="Picture 3">
            <a:extLst>
              <a:ext uri="{FF2B5EF4-FFF2-40B4-BE49-F238E27FC236}">
                <a16:creationId xmlns:a16="http://schemas.microsoft.com/office/drawing/2014/main" id="{B937CB2E-CD42-48DA-BE3F-4EBB429E736A}"/>
              </a:ext>
            </a:extLst>
          </p:cNvPr>
          <p:cNvPicPr>
            <a:picLocks noChangeAspect="1"/>
          </p:cNvPicPr>
          <p:nvPr/>
        </p:nvPicPr>
        <p:blipFill>
          <a:blip r:embed="rId3"/>
          <a:stretch>
            <a:fillRect/>
          </a:stretch>
        </p:blipFill>
        <p:spPr>
          <a:xfrm>
            <a:off x="8427678" y="-60306"/>
            <a:ext cx="3575170" cy="1660506"/>
          </a:xfrm>
          <a:prstGeom prst="rect">
            <a:avLst/>
          </a:prstGeom>
        </p:spPr>
      </p:pic>
    </p:spTree>
    <p:extLst>
      <p:ext uri="{BB962C8B-B14F-4D97-AF65-F5344CB8AC3E}">
        <p14:creationId xmlns:p14="http://schemas.microsoft.com/office/powerpoint/2010/main" val="3563949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2117-E075-40C3-98EF-3EBFC5CA7183}"/>
              </a:ext>
            </a:extLst>
          </p:cNvPr>
          <p:cNvSpPr>
            <a:spLocks noGrp="1"/>
          </p:cNvSpPr>
          <p:nvPr>
            <p:ph type="title"/>
          </p:nvPr>
        </p:nvSpPr>
        <p:spPr>
          <a:xfrm>
            <a:off x="609600" y="332656"/>
            <a:ext cx="10972800" cy="864096"/>
          </a:xfrm>
        </p:spPr>
        <p:txBody>
          <a:bodyPr wrap="square" anchor="t">
            <a:noAutofit/>
          </a:bodyPr>
          <a:lstStyle/>
          <a:p>
            <a:pPr algn="ctr"/>
            <a:r>
              <a:rPr lang="en-GB" sz="6000" dirty="0">
                <a:solidFill>
                  <a:srgbClr val="5B5F60"/>
                </a:solidFill>
                <a:latin typeface="Bebas Neue" panose="020B0606020202050201" pitchFamily="34" charset="0"/>
              </a:rPr>
              <a:t>Top 10 nationalities of victims (2019) </a:t>
            </a:r>
          </a:p>
        </p:txBody>
      </p:sp>
      <p:graphicFrame>
        <p:nvGraphicFramePr>
          <p:cNvPr id="4" name="Chart 3">
            <a:extLst>
              <a:ext uri="{FF2B5EF4-FFF2-40B4-BE49-F238E27FC236}">
                <a16:creationId xmlns:a16="http://schemas.microsoft.com/office/drawing/2014/main" id="{C45DFBAB-2E5A-42C0-AFF7-1CE6DF966EBA}"/>
              </a:ext>
            </a:extLst>
          </p:cNvPr>
          <p:cNvGraphicFramePr>
            <a:graphicFrameLocks/>
          </p:cNvGraphicFramePr>
          <p:nvPr/>
        </p:nvGraphicFramePr>
        <p:xfrm>
          <a:off x="823404" y="1681164"/>
          <a:ext cx="10632476" cy="421355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EF431874-0CAA-4434-B25E-6AC65B796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015" y="5697693"/>
            <a:ext cx="3062573" cy="1281022"/>
          </a:xfrm>
          <a:prstGeom prst="rect">
            <a:avLst/>
          </a:prstGeom>
        </p:spPr>
      </p:pic>
    </p:spTree>
    <p:extLst>
      <p:ext uri="{BB962C8B-B14F-4D97-AF65-F5344CB8AC3E}">
        <p14:creationId xmlns:p14="http://schemas.microsoft.com/office/powerpoint/2010/main" val="2784037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616C-D3A2-4D59-8C89-58BFC3A2EB48}"/>
              </a:ext>
            </a:extLst>
          </p:cNvPr>
          <p:cNvSpPr>
            <a:spLocks noGrp="1"/>
          </p:cNvSpPr>
          <p:nvPr>
            <p:ph type="title"/>
          </p:nvPr>
        </p:nvSpPr>
        <p:spPr>
          <a:xfrm>
            <a:off x="-57509" y="638969"/>
            <a:ext cx="12249509" cy="865188"/>
          </a:xfrm>
        </p:spPr>
        <p:txBody>
          <a:bodyPr>
            <a:normAutofit fontScale="90000"/>
          </a:bodyPr>
          <a:lstStyle/>
          <a:p>
            <a:pPr algn="ctr"/>
            <a:r>
              <a:rPr lang="en-GB" sz="6000" dirty="0">
                <a:solidFill>
                  <a:srgbClr val="5B5F60"/>
                </a:solidFill>
                <a:latin typeface="Bebas Neue" panose="020B0606020202050201" pitchFamily="34" charset="0"/>
              </a:rPr>
              <a:t>What could make a person vulnerable to being trafficked? </a:t>
            </a:r>
          </a:p>
        </p:txBody>
      </p:sp>
      <p:sp>
        <p:nvSpPr>
          <p:cNvPr id="3" name="Content Placeholder 2">
            <a:extLst>
              <a:ext uri="{FF2B5EF4-FFF2-40B4-BE49-F238E27FC236}">
                <a16:creationId xmlns:a16="http://schemas.microsoft.com/office/drawing/2014/main" id="{F0DD608E-0CBC-4798-AA1D-AD1C5AE274DE}"/>
              </a:ext>
            </a:extLst>
          </p:cNvPr>
          <p:cNvSpPr txBox="1">
            <a:spLocks/>
          </p:cNvSpPr>
          <p:nvPr/>
        </p:nvSpPr>
        <p:spPr>
          <a:xfrm>
            <a:off x="1320038" y="2386359"/>
            <a:ext cx="10250860" cy="3462350"/>
          </a:xfrm>
          <a:prstGeom prst="rect">
            <a:avLst/>
          </a:prstGeom>
        </p:spPr>
        <p:txBody>
          <a:bodyPr numCol="2"/>
          <a:lstStyle>
            <a:lvl1pPr marL="514350" indent="-514350" algn="l" rtl="0" eaLnBrk="0" fontAlgn="base" hangingPunct="0">
              <a:spcBef>
                <a:spcPct val="20000"/>
              </a:spcBef>
              <a:spcAft>
                <a:spcPct val="0"/>
              </a:spcAft>
              <a:buClr>
                <a:schemeClr val="accent1"/>
              </a:buClr>
              <a:buFont typeface="Calibri Light" panose="020F0302020204030204" pitchFamily="34" charset="0"/>
              <a:buAutoNum type="arabicPeriod"/>
              <a:defRPr sz="2800" kern="1200">
                <a:solidFill>
                  <a:schemeClr val="tx1"/>
                </a:solidFill>
                <a:latin typeface="+mn-lt"/>
                <a:ea typeface="+mn-ea"/>
                <a:cs typeface="Arial" pitchFamily="34" charset="0"/>
              </a:defRPr>
            </a:lvl1pPr>
            <a:lvl2pPr marL="914400" indent="-457200" algn="l" rtl="0" eaLnBrk="0" fontAlgn="base" hangingPunct="0">
              <a:spcBef>
                <a:spcPct val="20000"/>
              </a:spcBef>
              <a:spcAft>
                <a:spcPct val="0"/>
              </a:spcAft>
              <a:buClr>
                <a:schemeClr val="accent1"/>
              </a:buClr>
              <a:buFont typeface="+mj-lt"/>
              <a:buAutoNum type="alphaLcPeriod"/>
              <a:defRPr sz="2400" kern="1200">
                <a:solidFill>
                  <a:schemeClr val="tx1"/>
                </a:solidFill>
                <a:latin typeface="+mn-lt"/>
                <a:ea typeface="+mn-ea"/>
                <a:cs typeface="Arial" pitchFamily="34" charset="0"/>
              </a:defRPr>
            </a:lvl2pPr>
            <a:lvl3pPr marL="1371600" indent="-457200" algn="l" rtl="0" eaLnBrk="0" fontAlgn="base" hangingPunct="0">
              <a:spcBef>
                <a:spcPct val="20000"/>
              </a:spcBef>
              <a:spcAft>
                <a:spcPct val="0"/>
              </a:spcAft>
              <a:buClr>
                <a:schemeClr val="accent1"/>
              </a:buClr>
              <a:buFont typeface="+mj-lt"/>
              <a:buAutoNum type="romanLcPeriod"/>
              <a:defRPr sz="2000" kern="1200">
                <a:solidFill>
                  <a:schemeClr val="tx1"/>
                </a:solidFill>
                <a:latin typeface="+mn-lt"/>
                <a:ea typeface="+mn-ea"/>
                <a:cs typeface="Arial" pitchFamily="34" charset="0"/>
              </a:defRPr>
            </a:lvl3pPr>
            <a:lvl4pPr marL="1828800" indent="-457200" algn="l" rtl="0" eaLnBrk="0" fontAlgn="base" hangingPunct="0">
              <a:spcBef>
                <a:spcPct val="20000"/>
              </a:spcBef>
              <a:spcAft>
                <a:spcPct val="0"/>
              </a:spcAft>
              <a:buClr>
                <a:schemeClr val="accent1"/>
              </a:buClr>
              <a:buFont typeface="+mj-lt"/>
              <a:buAutoNum type="alphaLcParenR"/>
              <a:defRPr sz="2000" kern="1200">
                <a:solidFill>
                  <a:schemeClr val="tx1"/>
                </a:solidFill>
                <a:latin typeface="+mn-lt"/>
                <a:ea typeface="+mn-ea"/>
                <a:cs typeface="Arial" pitchFamily="34" charset="0"/>
              </a:defRPr>
            </a:lvl4pPr>
            <a:lvl5pPr marL="2286000" indent="-457200" algn="l" rtl="0" eaLnBrk="0" fontAlgn="base" hangingPunct="0">
              <a:spcBef>
                <a:spcPct val="20000"/>
              </a:spcBef>
              <a:spcAft>
                <a:spcPct val="0"/>
              </a:spcAft>
              <a:buClr>
                <a:schemeClr val="accent1"/>
              </a:buClr>
              <a:buFont typeface="+mj-lt"/>
              <a:buAutoNum type="arabicPeriod"/>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Clr>
                <a:srgbClr val="F9C802"/>
              </a:buClr>
              <a:buFont typeface="Arial" panose="020B0604020202020204" pitchFamily="34" charset="0"/>
              <a:buChar char="•"/>
              <a:defRP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lack of opportunity</a:t>
            </a:r>
          </a:p>
          <a:p>
            <a:pPr marL="457200" indent="-457200">
              <a:buClr>
                <a:srgbClr val="F9C802"/>
              </a:buClr>
              <a:buFont typeface="Arial" panose="020B0604020202020204" pitchFamily="34" charset="0"/>
              <a:buChar char="•"/>
              <a:defRP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drug or alcohol dependence</a:t>
            </a:r>
          </a:p>
          <a:p>
            <a:pPr marL="457200" indent="-457200">
              <a:buClr>
                <a:srgbClr val="F9C802"/>
              </a:buClr>
              <a:buFont typeface="Arial" panose="020B0604020202020204" pitchFamily="34" charset="0"/>
              <a:buChar char="•"/>
              <a:defRP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family debt</a:t>
            </a:r>
          </a:p>
          <a:p>
            <a:pPr marL="457200" indent="-457200">
              <a:buClr>
                <a:srgbClr val="F9C802"/>
              </a:buClr>
              <a:buFont typeface="Arial" panose="020B0604020202020204" pitchFamily="34" charset="0"/>
              <a:buChar char="•"/>
              <a:defRP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poverty</a:t>
            </a:r>
          </a:p>
          <a:p>
            <a:pPr marL="457200" indent="-457200">
              <a:buClr>
                <a:srgbClr val="F9C802"/>
              </a:buClr>
              <a:buFont typeface="Arial" panose="020B0604020202020204" pitchFamily="34" charset="0"/>
              <a:buChar char="•"/>
              <a:defRP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discrimination</a:t>
            </a:r>
          </a:p>
          <a:p>
            <a:pPr marL="457200" indent="-457200">
              <a:buClr>
                <a:srgbClr val="F9C802"/>
              </a:buClr>
              <a:buFont typeface="Arial" panose="020B0604020202020204" pitchFamily="34" charset="0"/>
              <a:buChar char="•"/>
              <a:defRP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conflict </a:t>
            </a:r>
          </a:p>
          <a:p>
            <a:pPr marL="457200" indent="-457200">
              <a:buClr>
                <a:srgbClr val="F9C802"/>
              </a:buClr>
              <a:buFont typeface="Arial" panose="020B0604020202020204" pitchFamily="34" charset="0"/>
              <a:buChar char="•"/>
              <a:defRP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mental or physical health </a:t>
            </a:r>
          </a:p>
          <a:p>
            <a:pPr marL="457200" indent="-457200">
              <a:buClr>
                <a:srgbClr val="F9C802"/>
              </a:buClr>
              <a:buFont typeface="Arial" panose="020B0604020202020204" pitchFamily="34" charset="0"/>
              <a:buChar char="•"/>
              <a:defRP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trafficking endemic in area </a:t>
            </a:r>
          </a:p>
          <a:p>
            <a:pPr marL="457200" indent="-457200">
              <a:buClr>
                <a:srgbClr val="F9C802"/>
              </a:buClr>
              <a:buFont typeface="Arial" panose="020B0604020202020204" pitchFamily="34" charset="0"/>
              <a:buChar char="•"/>
              <a:defRP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violence</a:t>
            </a:r>
          </a:p>
          <a:p>
            <a:pPr marL="457200" indent="-457200">
              <a:buClr>
                <a:srgbClr val="F9C802"/>
              </a:buClr>
              <a:buFont typeface="Arial" panose="020B0604020202020204" pitchFamily="34" charset="0"/>
              <a:buChar char="•"/>
              <a:defRP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homelessness</a:t>
            </a:r>
          </a:p>
          <a:p>
            <a:pPr marL="457200" indent="-457200">
              <a:buFont typeface="Arial" panose="020B0604020202020204" pitchFamily="34" charset="0"/>
              <a:buChar char="•"/>
              <a:defRPr/>
            </a:pPr>
            <a:endParaRPr lang="en-GB" altLang="en-US" dirty="0">
              <a:solidFill>
                <a:srgbClr val="7030A0"/>
              </a:solidFill>
            </a:endParaRPr>
          </a:p>
          <a:p>
            <a:pPr marL="457200" indent="-457200">
              <a:buFont typeface="Arial" panose="020B0604020202020204" pitchFamily="34" charset="0"/>
              <a:buChar char="•"/>
              <a:defRPr/>
            </a:pPr>
            <a:endParaRPr lang="en-GB" altLang="en-US" dirty="0">
              <a:solidFill>
                <a:srgbClr val="7030A0"/>
              </a:solidFill>
            </a:endParaRPr>
          </a:p>
        </p:txBody>
      </p:sp>
      <p:pic>
        <p:nvPicPr>
          <p:cNvPr id="4" name="Picture 3">
            <a:extLst>
              <a:ext uri="{FF2B5EF4-FFF2-40B4-BE49-F238E27FC236}">
                <a16:creationId xmlns:a16="http://schemas.microsoft.com/office/drawing/2014/main" id="{AC305A5A-01D7-4FAC-B363-D25B7B360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015" y="5697693"/>
            <a:ext cx="3062573" cy="1281022"/>
          </a:xfrm>
          <a:prstGeom prst="rect">
            <a:avLst/>
          </a:prstGeom>
        </p:spPr>
      </p:pic>
    </p:spTree>
    <p:extLst>
      <p:ext uri="{BB962C8B-B14F-4D97-AF65-F5344CB8AC3E}">
        <p14:creationId xmlns:p14="http://schemas.microsoft.com/office/powerpoint/2010/main" val="428512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44D89A1-2704-4561-8BC6-C34B317332ED}"/>
              </a:ext>
            </a:extLst>
          </p:cNvPr>
          <p:cNvSpPr>
            <a:spLocks noGrp="1"/>
          </p:cNvSpPr>
          <p:nvPr>
            <p:ph type="title"/>
          </p:nvPr>
        </p:nvSpPr>
        <p:spPr>
          <a:xfrm>
            <a:off x="1774826" y="333375"/>
            <a:ext cx="8893175" cy="863600"/>
          </a:xfrm>
        </p:spPr>
        <p:txBody>
          <a:bodyPr>
            <a:normAutofit fontScale="90000"/>
          </a:bodyPr>
          <a:lstStyle/>
          <a:p>
            <a:pPr algn="ctr" eaLnBrk="1" hangingPunct="1"/>
            <a:r>
              <a:rPr lang="en-GB" altLang="en-US" sz="6000" b="0" dirty="0">
                <a:solidFill>
                  <a:srgbClr val="5B5F60"/>
                </a:solidFill>
                <a:latin typeface="Bebas Neue" panose="020B0606020202050201" pitchFamily="34" charset="0"/>
              </a:rPr>
              <a:t>How are they recruited?</a:t>
            </a:r>
          </a:p>
        </p:txBody>
      </p:sp>
      <p:sp>
        <p:nvSpPr>
          <p:cNvPr id="59395" name="Content Placeholder 2">
            <a:extLst>
              <a:ext uri="{FF2B5EF4-FFF2-40B4-BE49-F238E27FC236}">
                <a16:creationId xmlns:a16="http://schemas.microsoft.com/office/drawing/2014/main" id="{C4CBE0DE-FF97-4241-B1BE-E0046DE96016}"/>
              </a:ext>
            </a:extLst>
          </p:cNvPr>
          <p:cNvSpPr>
            <a:spLocks noGrp="1"/>
          </p:cNvSpPr>
          <p:nvPr>
            <p:ph idx="1"/>
          </p:nvPr>
        </p:nvSpPr>
        <p:spPr>
          <a:xfrm>
            <a:off x="1603173" y="1484908"/>
            <a:ext cx="9880121" cy="1728192"/>
          </a:xfrm>
        </p:spPr>
        <p:txBody>
          <a:bodyPr numCol="2">
            <a:normAutofit fontScale="92500" lnSpcReduction="20000"/>
          </a:bodyPr>
          <a:lstStyle/>
          <a:p>
            <a:pPr eaLnBrk="1" hangingPunct="1">
              <a:lnSpc>
                <a:spcPct val="110000"/>
              </a:lnSpc>
              <a:spcBef>
                <a:spcPct val="0"/>
              </a:spcBef>
              <a:buClr>
                <a:srgbClr val="F9C802"/>
              </a:buClr>
              <a:defRP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family member</a:t>
            </a:r>
          </a:p>
          <a:p>
            <a:pPr eaLnBrk="1" hangingPunct="1">
              <a:lnSpc>
                <a:spcPct val="110000"/>
              </a:lnSpc>
              <a:spcBef>
                <a:spcPct val="0"/>
              </a:spcBef>
              <a:buClr>
                <a:srgbClr val="F9C802"/>
              </a:buClr>
              <a:defRP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boyfriend or partner</a:t>
            </a:r>
          </a:p>
          <a:p>
            <a:pPr eaLnBrk="1" hangingPunct="1">
              <a:lnSpc>
                <a:spcPct val="110000"/>
              </a:lnSpc>
              <a:spcBef>
                <a:spcPct val="0"/>
              </a:spcBef>
              <a:buClr>
                <a:srgbClr val="F9C802"/>
              </a:buClr>
              <a:defRP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acquaintance </a:t>
            </a:r>
          </a:p>
          <a:p>
            <a:pPr eaLnBrk="1" hangingPunct="1">
              <a:spcBef>
                <a:spcPct val="0"/>
              </a:spcBef>
              <a:buClr>
                <a:srgbClr val="F9C802"/>
              </a:buClr>
              <a:defRPr/>
            </a:pPr>
            <a:endParaRPr lang="en-GB" altLang="en-US" dirty="0">
              <a:solidFill>
                <a:srgbClr val="5B5F60"/>
              </a:solidFill>
              <a:latin typeface="Lato" panose="020F0502020204030203" pitchFamily="34" charset="0"/>
              <a:ea typeface="Lato" panose="020F0502020204030203" pitchFamily="34" charset="0"/>
              <a:cs typeface="Lato" panose="020F0502020204030203" pitchFamily="34" charset="0"/>
            </a:endParaRPr>
          </a:p>
          <a:p>
            <a:pPr eaLnBrk="1" hangingPunct="1">
              <a:spcBef>
                <a:spcPct val="0"/>
              </a:spcBef>
              <a:buClr>
                <a:srgbClr val="F9C802"/>
              </a:buClr>
              <a:defRPr/>
            </a:pPr>
            <a:endParaRPr lang="en-GB" altLang="en-US" dirty="0">
              <a:solidFill>
                <a:srgbClr val="5B5F60"/>
              </a:solidFill>
              <a:latin typeface="Lato" panose="020F0502020204030203" pitchFamily="34" charset="0"/>
              <a:ea typeface="Lato" panose="020F0502020204030203" pitchFamily="34" charset="0"/>
              <a:cs typeface="Lato" panose="020F0502020204030203" pitchFamily="34" charset="0"/>
            </a:endParaRPr>
          </a:p>
          <a:p>
            <a:pPr eaLnBrk="1" hangingPunct="1">
              <a:lnSpc>
                <a:spcPct val="120000"/>
              </a:lnSpc>
              <a:spcBef>
                <a:spcPct val="0"/>
              </a:spcBef>
              <a:buClr>
                <a:srgbClr val="F9C802"/>
              </a:buClr>
              <a:defRP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stranger</a:t>
            </a:r>
          </a:p>
          <a:p>
            <a:pPr eaLnBrk="1" hangingPunct="1">
              <a:lnSpc>
                <a:spcPct val="120000"/>
              </a:lnSpc>
              <a:spcBef>
                <a:spcPct val="0"/>
              </a:spcBef>
              <a:buClr>
                <a:srgbClr val="F9C802"/>
              </a:buClr>
              <a:defRP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employment agency</a:t>
            </a:r>
          </a:p>
          <a:p>
            <a:pPr eaLnBrk="1" hangingPunct="1">
              <a:lnSpc>
                <a:spcPct val="120000"/>
              </a:lnSpc>
              <a:spcBef>
                <a:spcPct val="0"/>
              </a:spcBef>
              <a:buClr>
                <a:srgbClr val="F9C802"/>
              </a:buClr>
              <a:defRP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smuggling agent</a:t>
            </a:r>
          </a:p>
          <a:p>
            <a:pPr eaLnBrk="1" hangingPunct="1">
              <a:buFont typeface="Arial" panose="020B0604020202020204" pitchFamily="34" charset="0"/>
              <a:buChar char="•"/>
              <a:defRPr/>
            </a:pPr>
            <a:endParaRPr lang="en-GB" altLang="en-US" dirty="0"/>
          </a:p>
        </p:txBody>
      </p:sp>
      <p:pic>
        <p:nvPicPr>
          <p:cNvPr id="45060" name="Picture 2">
            <a:extLst>
              <a:ext uri="{FF2B5EF4-FFF2-40B4-BE49-F238E27FC236}">
                <a16:creationId xmlns:a16="http://schemas.microsoft.com/office/drawing/2014/main" id="{7FB01478-C77C-4803-B7A9-1A6D25E69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438" b="37000"/>
          <a:stretch>
            <a:fillRect/>
          </a:stretch>
        </p:blipFill>
        <p:spPr bwMode="auto">
          <a:xfrm>
            <a:off x="1909314" y="3116143"/>
            <a:ext cx="8241102" cy="249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956CC8F-9061-4E48-A28D-6A2174269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015" y="5697693"/>
            <a:ext cx="3062573" cy="1281022"/>
          </a:xfrm>
          <a:prstGeom prst="rect">
            <a:avLst/>
          </a:prstGeom>
        </p:spPr>
      </p:pic>
    </p:spTree>
    <p:extLst>
      <p:ext uri="{BB962C8B-B14F-4D97-AF65-F5344CB8AC3E}">
        <p14:creationId xmlns:p14="http://schemas.microsoft.com/office/powerpoint/2010/main" val="1799155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 calcmode="lin" valueType="num">
                                      <p:cBhvr additive="base">
                                        <p:cTn id="7"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anim calcmode="lin" valueType="num">
                                      <p:cBhvr additive="base">
                                        <p:cTn id="11"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9395">
                                            <p:txEl>
                                              <p:pRg st="5" end="5"/>
                                            </p:txEl>
                                          </p:spTgt>
                                        </p:tgtEl>
                                        <p:attrNameLst>
                                          <p:attrName>style.visibility</p:attrName>
                                        </p:attrNameLst>
                                      </p:cBhvr>
                                      <p:to>
                                        <p:strVal val="visible"/>
                                      </p:to>
                                    </p:set>
                                    <p:anim calcmode="lin" valueType="num">
                                      <p:cBhvr additive="base">
                                        <p:cTn id="17" dur="5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93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9395">
                                            <p:txEl>
                                              <p:pRg st="6" end="6"/>
                                            </p:txEl>
                                          </p:spTgt>
                                        </p:tgtEl>
                                        <p:attrNameLst>
                                          <p:attrName>style.visibility</p:attrName>
                                        </p:attrNameLst>
                                      </p:cBhvr>
                                      <p:to>
                                        <p:strVal val="visible"/>
                                      </p:to>
                                    </p:set>
                                    <p:anim calcmode="lin" valueType="num">
                                      <p:cBhvr additive="base">
                                        <p:cTn id="23" dur="5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93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9395">
                                            <p:txEl>
                                              <p:pRg st="7" end="7"/>
                                            </p:txEl>
                                          </p:spTgt>
                                        </p:tgtEl>
                                        <p:attrNameLst>
                                          <p:attrName>style.visibility</p:attrName>
                                        </p:attrNameLst>
                                      </p:cBhvr>
                                      <p:to>
                                        <p:strVal val="visible"/>
                                      </p:to>
                                    </p:set>
                                    <p:anim calcmode="lin" valueType="num">
                                      <p:cBhvr additive="base">
                                        <p:cTn id="29" dur="500" fill="hold"/>
                                        <p:tgtEl>
                                          <p:spTgt spid="5939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93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C80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E47D-7753-48AA-863F-8B931A9AF0DC}"/>
              </a:ext>
            </a:extLst>
          </p:cNvPr>
          <p:cNvSpPr>
            <a:spLocks noGrp="1"/>
          </p:cNvSpPr>
          <p:nvPr>
            <p:ph type="title"/>
          </p:nvPr>
        </p:nvSpPr>
        <p:spPr>
          <a:xfrm>
            <a:off x="838200" y="2103437"/>
            <a:ext cx="10515600" cy="1325563"/>
          </a:xfrm>
        </p:spPr>
        <p:txBody>
          <a:bodyPr>
            <a:normAutofit/>
          </a:bodyPr>
          <a:lstStyle/>
          <a:p>
            <a:pPr algn="ctr"/>
            <a:r>
              <a:rPr lang="en-GB" sz="6000" dirty="0">
                <a:solidFill>
                  <a:srgbClr val="55595A"/>
                </a:solidFill>
                <a:latin typeface="Bebas Neue" panose="020B0606020202050201" pitchFamily="34" charset="0"/>
              </a:rPr>
              <a:t>A focus on church wardens</a:t>
            </a:r>
          </a:p>
        </p:txBody>
      </p:sp>
      <p:sp>
        <p:nvSpPr>
          <p:cNvPr id="4" name="Rectangle 3">
            <a:extLst>
              <a:ext uri="{FF2B5EF4-FFF2-40B4-BE49-F238E27FC236}">
                <a16:creationId xmlns:a16="http://schemas.microsoft.com/office/drawing/2014/main" id="{834728E5-CBE3-4076-B7AD-B90A6CD49B1D}"/>
              </a:ext>
            </a:extLst>
          </p:cNvPr>
          <p:cNvSpPr/>
          <p:nvPr/>
        </p:nvSpPr>
        <p:spPr>
          <a:xfrm>
            <a:off x="9836944" y="5922169"/>
            <a:ext cx="2355056" cy="935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drawing&#10;&#10;Description automatically generated">
            <a:extLst>
              <a:ext uri="{FF2B5EF4-FFF2-40B4-BE49-F238E27FC236}">
                <a16:creationId xmlns:a16="http://schemas.microsoft.com/office/drawing/2014/main" id="{9C6591CC-AC30-4031-8B55-88142F970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7098" y="5792562"/>
            <a:ext cx="2574747" cy="1195044"/>
          </a:xfrm>
          <a:prstGeom prst="rect">
            <a:avLst/>
          </a:prstGeom>
          <a:noFill/>
        </p:spPr>
      </p:pic>
    </p:spTree>
    <p:extLst>
      <p:ext uri="{BB962C8B-B14F-4D97-AF65-F5344CB8AC3E}">
        <p14:creationId xmlns:p14="http://schemas.microsoft.com/office/powerpoint/2010/main" val="4128264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4F79-14DA-4673-90C2-BC3986BB910F}"/>
              </a:ext>
            </a:extLst>
          </p:cNvPr>
          <p:cNvSpPr>
            <a:spLocks noGrp="1"/>
          </p:cNvSpPr>
          <p:nvPr>
            <p:ph type="title"/>
          </p:nvPr>
        </p:nvSpPr>
        <p:spPr/>
        <p:txBody>
          <a:bodyPr>
            <a:normAutofit/>
          </a:bodyPr>
          <a:lstStyle/>
          <a:p>
            <a:pPr algn="ctr"/>
            <a:r>
              <a:rPr lang="en-GB" sz="6000" dirty="0">
                <a:solidFill>
                  <a:srgbClr val="55595A"/>
                </a:solidFill>
                <a:latin typeface="Bebas Neue" panose="020B0606020202050201" pitchFamily="34" charset="0"/>
              </a:rPr>
              <a:t>Charlie’s Story</a:t>
            </a:r>
          </a:p>
        </p:txBody>
      </p:sp>
      <p:sp>
        <p:nvSpPr>
          <p:cNvPr id="3" name="Content Placeholder 2">
            <a:extLst>
              <a:ext uri="{FF2B5EF4-FFF2-40B4-BE49-F238E27FC236}">
                <a16:creationId xmlns:a16="http://schemas.microsoft.com/office/drawing/2014/main" id="{1AB2FFCF-2ECF-42E9-BD36-DBD239D1A57C}"/>
              </a:ext>
            </a:extLst>
          </p:cNvPr>
          <p:cNvSpPr>
            <a:spLocks noGrp="1"/>
          </p:cNvSpPr>
          <p:nvPr>
            <p:ph idx="1"/>
          </p:nvPr>
        </p:nvSpPr>
        <p:spPr/>
        <p:txBody>
          <a:bodyPr/>
          <a:lstStyle/>
          <a:p>
            <a:pPr>
              <a:buClr>
                <a:srgbClr val="F9C802"/>
              </a:buClr>
            </a:pPr>
            <a:r>
              <a:rPr lang="en-GB" dirty="0">
                <a:hlinkClick r:id="rId2"/>
              </a:rPr>
              <a:t>https://www.youtube.com/watch?v=zrJrn25ch04&amp;feature=emb_logo</a:t>
            </a:r>
            <a:r>
              <a:rPr lang="en-GB" dirty="0"/>
              <a:t> </a:t>
            </a:r>
          </a:p>
        </p:txBody>
      </p:sp>
      <p:pic>
        <p:nvPicPr>
          <p:cNvPr id="4" name="Picture 3" descr="A picture containing drawing&#10;&#10;Description automatically generated">
            <a:extLst>
              <a:ext uri="{FF2B5EF4-FFF2-40B4-BE49-F238E27FC236}">
                <a16:creationId xmlns:a16="http://schemas.microsoft.com/office/drawing/2014/main" id="{71DEEA79-A856-4816-83A2-E47B7D18A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9213" y="5862923"/>
            <a:ext cx="2574747" cy="1195044"/>
          </a:xfrm>
          <a:prstGeom prst="rect">
            <a:avLst/>
          </a:prstGeom>
          <a:noFill/>
        </p:spPr>
      </p:pic>
    </p:spTree>
    <p:extLst>
      <p:ext uri="{BB962C8B-B14F-4D97-AF65-F5344CB8AC3E}">
        <p14:creationId xmlns:p14="http://schemas.microsoft.com/office/powerpoint/2010/main" val="3396388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2E6DF-9B2D-40DA-9911-6ACD1FAAD874}"/>
              </a:ext>
            </a:extLst>
          </p:cNvPr>
          <p:cNvSpPr>
            <a:spLocks noGrp="1"/>
          </p:cNvSpPr>
          <p:nvPr>
            <p:ph type="title"/>
          </p:nvPr>
        </p:nvSpPr>
        <p:spPr/>
        <p:txBody>
          <a:bodyPr>
            <a:noAutofit/>
          </a:bodyPr>
          <a:lstStyle/>
          <a:p>
            <a:pPr algn="ctr"/>
            <a:r>
              <a:rPr lang="en-GB" sz="5400" dirty="0">
                <a:solidFill>
                  <a:srgbClr val="55595A"/>
                </a:solidFill>
                <a:latin typeface="Bebas Neue" panose="020B0606020202050201" pitchFamily="34" charset="0"/>
              </a:rPr>
              <a:t>Spotting the signs</a:t>
            </a:r>
          </a:p>
        </p:txBody>
      </p:sp>
      <p:sp>
        <p:nvSpPr>
          <p:cNvPr id="3" name="Content Placeholder 2">
            <a:extLst>
              <a:ext uri="{FF2B5EF4-FFF2-40B4-BE49-F238E27FC236}">
                <a16:creationId xmlns:a16="http://schemas.microsoft.com/office/drawing/2014/main" id="{4CDA709A-12DC-4546-93FC-D7DAA0EE5148}"/>
              </a:ext>
            </a:extLst>
          </p:cNvPr>
          <p:cNvSpPr>
            <a:spLocks noGrp="1"/>
          </p:cNvSpPr>
          <p:nvPr>
            <p:ph sz="half" idx="1"/>
          </p:nvPr>
        </p:nvSpPr>
        <p:spPr>
          <a:xfrm>
            <a:off x="838199" y="1566250"/>
            <a:ext cx="6617245" cy="4610713"/>
          </a:xfrm>
        </p:spPr>
        <p:txBody>
          <a:bodyPr>
            <a:normAutofit fontScale="85000" lnSpcReduction="20000"/>
          </a:bodyPr>
          <a:lstStyle/>
          <a:p>
            <a:pPr marL="0" indent="0">
              <a:lnSpc>
                <a:spcPct val="120000"/>
              </a:lnSpc>
              <a:buClr>
                <a:srgbClr val="F9C802"/>
              </a:buClr>
              <a:buNone/>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Physical signs: </a:t>
            </a:r>
          </a:p>
          <a:p>
            <a:pPr>
              <a:lnSpc>
                <a:spcPct val="120000"/>
              </a:lnSpc>
              <a:buClr>
                <a:srgbClr val="F9C802"/>
              </a:buCl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Physical injuries that appear to be the result of an assault.</a:t>
            </a:r>
          </a:p>
          <a:p>
            <a:pPr>
              <a:lnSpc>
                <a:spcPct val="120000"/>
              </a:lnSpc>
              <a:buClr>
                <a:srgbClr val="F9C802"/>
              </a:buCl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Looking malnourished or unkempt. </a:t>
            </a:r>
          </a:p>
          <a:p>
            <a:pPr>
              <a:lnSpc>
                <a:spcPct val="120000"/>
              </a:lnSpc>
              <a:buClr>
                <a:srgbClr val="F9C802"/>
              </a:buCl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Appear withdrawn.</a:t>
            </a:r>
          </a:p>
          <a:p>
            <a:pPr>
              <a:lnSpc>
                <a:spcPct val="120000"/>
              </a:lnSpc>
              <a:buClr>
                <a:srgbClr val="F9C802"/>
              </a:buCl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Have poor hygiene.</a:t>
            </a:r>
          </a:p>
          <a:p>
            <a:pPr>
              <a:lnSpc>
                <a:spcPct val="120000"/>
              </a:lnSpc>
              <a:buClr>
                <a:srgbClr val="F9C802"/>
              </a:buCl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Wear clothes that are not suitable for work and have no protective equipment.</a:t>
            </a:r>
          </a:p>
          <a:p>
            <a:pPr>
              <a:lnSpc>
                <a:spcPct val="120000"/>
              </a:lnSpc>
              <a:buClr>
                <a:srgbClr val="F9C802"/>
              </a:buCl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Seem to have one set of clothes they wear every day. </a:t>
            </a:r>
          </a:p>
        </p:txBody>
      </p:sp>
      <p:pic>
        <p:nvPicPr>
          <p:cNvPr id="4" name="Picture 3" descr="A picture containing drawing&#10;&#10;Description automatically generated">
            <a:extLst>
              <a:ext uri="{FF2B5EF4-FFF2-40B4-BE49-F238E27FC236}">
                <a16:creationId xmlns:a16="http://schemas.microsoft.com/office/drawing/2014/main" id="{922D5017-E52C-4BA8-9C8A-3A9210AF0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9213" y="5862923"/>
            <a:ext cx="2574747" cy="1195044"/>
          </a:xfrm>
          <a:prstGeom prst="rect">
            <a:avLst/>
          </a:prstGeom>
          <a:noFill/>
        </p:spPr>
      </p:pic>
      <p:pic>
        <p:nvPicPr>
          <p:cNvPr id="6" name="Content Placeholder 5">
            <a:extLst>
              <a:ext uri="{FF2B5EF4-FFF2-40B4-BE49-F238E27FC236}">
                <a16:creationId xmlns:a16="http://schemas.microsoft.com/office/drawing/2014/main" id="{85AD50D1-AF2E-4760-987A-41299F740469}"/>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2155" r="30386"/>
          <a:stretch/>
        </p:blipFill>
        <p:spPr>
          <a:xfrm>
            <a:off x="8028098" y="2038798"/>
            <a:ext cx="3172651" cy="3682235"/>
          </a:xfrm>
          <a:prstGeom prst="rect">
            <a:avLst/>
          </a:prstGeom>
        </p:spPr>
      </p:pic>
    </p:spTree>
    <p:extLst>
      <p:ext uri="{BB962C8B-B14F-4D97-AF65-F5344CB8AC3E}">
        <p14:creationId xmlns:p14="http://schemas.microsoft.com/office/powerpoint/2010/main" val="3640757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6A436-8A0D-493C-938E-B9FE75D7BD1C}"/>
              </a:ext>
            </a:extLst>
          </p:cNvPr>
          <p:cNvSpPr>
            <a:spLocks noGrp="1"/>
          </p:cNvSpPr>
          <p:nvPr>
            <p:ph type="title"/>
          </p:nvPr>
        </p:nvSpPr>
        <p:spPr/>
        <p:txBody>
          <a:bodyPr>
            <a:noAutofit/>
          </a:bodyPr>
          <a:lstStyle/>
          <a:p>
            <a:pPr algn="ctr"/>
            <a:r>
              <a:rPr lang="en-GB" sz="5400" dirty="0">
                <a:solidFill>
                  <a:srgbClr val="55595A"/>
                </a:solidFill>
                <a:latin typeface="Bebas Neue" panose="020B0606020202050201" pitchFamily="34" charset="0"/>
              </a:rPr>
              <a:t>Spotting the signs</a:t>
            </a:r>
          </a:p>
        </p:txBody>
      </p:sp>
      <p:sp>
        <p:nvSpPr>
          <p:cNvPr id="3" name="Content Placeholder 2">
            <a:extLst>
              <a:ext uri="{FF2B5EF4-FFF2-40B4-BE49-F238E27FC236}">
                <a16:creationId xmlns:a16="http://schemas.microsoft.com/office/drawing/2014/main" id="{97DF31F0-507B-46EB-AA00-C9875A48DCC7}"/>
              </a:ext>
            </a:extLst>
          </p:cNvPr>
          <p:cNvSpPr>
            <a:spLocks noGrp="1"/>
          </p:cNvSpPr>
          <p:nvPr>
            <p:ph sz="half" idx="1"/>
          </p:nvPr>
        </p:nvSpPr>
        <p:spPr>
          <a:xfrm>
            <a:off x="838199" y="1825625"/>
            <a:ext cx="10229967" cy="4351338"/>
          </a:xfrm>
        </p:spPr>
        <p:txBody>
          <a:bodyPr>
            <a:normAutofit/>
          </a:bodyPr>
          <a:lstStyle/>
          <a:p>
            <a:pPr marL="0" indent="0">
              <a:buClr>
                <a:srgbClr val="F9C802"/>
              </a:buClr>
              <a:buNone/>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Other signs:</a:t>
            </a:r>
          </a:p>
          <a:p>
            <a:pPr>
              <a:buClr>
                <a:srgbClr val="F9C802"/>
              </a:buCl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Asking for cash only payments.</a:t>
            </a:r>
          </a:p>
          <a:p>
            <a:pPr>
              <a:buClr>
                <a:srgbClr val="F9C802"/>
              </a:buCl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Seem dependent on drugs or alcohol. </a:t>
            </a:r>
          </a:p>
          <a:p>
            <a:pPr>
              <a:buClr>
                <a:srgbClr val="F9C802"/>
              </a:buCl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Not know any or very little English. </a:t>
            </a:r>
          </a:p>
          <a:p>
            <a:pPr>
              <a:buClr>
                <a:srgbClr val="F9C802"/>
              </a:buCl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Seeming unwilling to speak/ hold conversation. </a:t>
            </a:r>
          </a:p>
          <a:p>
            <a:pPr>
              <a:buClr>
                <a:srgbClr val="F9C802"/>
              </a:buCl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Seeming fearful or anxious.</a:t>
            </a:r>
          </a:p>
          <a:p>
            <a:pPr>
              <a:buClr>
                <a:srgbClr val="F9C802"/>
              </a:buClr>
            </a:pPr>
            <a:endParaRPr lang="en-GB" dirty="0">
              <a:solidFill>
                <a:srgbClr val="55595A"/>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26D45EB7-1839-4AF2-AD34-19AE7484A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9213" y="5862923"/>
            <a:ext cx="2574747" cy="1195044"/>
          </a:xfrm>
          <a:prstGeom prst="rect">
            <a:avLst/>
          </a:prstGeom>
          <a:noFill/>
        </p:spPr>
      </p:pic>
    </p:spTree>
    <p:extLst>
      <p:ext uri="{BB962C8B-B14F-4D97-AF65-F5344CB8AC3E}">
        <p14:creationId xmlns:p14="http://schemas.microsoft.com/office/powerpoint/2010/main" val="370922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6A436-8A0D-493C-938E-B9FE75D7BD1C}"/>
              </a:ext>
            </a:extLst>
          </p:cNvPr>
          <p:cNvSpPr>
            <a:spLocks noGrp="1"/>
          </p:cNvSpPr>
          <p:nvPr>
            <p:ph type="title"/>
          </p:nvPr>
        </p:nvSpPr>
        <p:spPr/>
        <p:txBody>
          <a:bodyPr>
            <a:noAutofit/>
          </a:bodyPr>
          <a:lstStyle/>
          <a:p>
            <a:pPr algn="ctr"/>
            <a:r>
              <a:rPr lang="en-GB" sz="5400" dirty="0">
                <a:solidFill>
                  <a:srgbClr val="55595A"/>
                </a:solidFill>
                <a:latin typeface="Bebas Neue" panose="020B0606020202050201" pitchFamily="34" charset="0"/>
              </a:rPr>
              <a:t>Spotting the signs</a:t>
            </a:r>
          </a:p>
        </p:txBody>
      </p:sp>
      <p:sp>
        <p:nvSpPr>
          <p:cNvPr id="3" name="Content Placeholder 2">
            <a:extLst>
              <a:ext uri="{FF2B5EF4-FFF2-40B4-BE49-F238E27FC236}">
                <a16:creationId xmlns:a16="http://schemas.microsoft.com/office/drawing/2014/main" id="{97DF31F0-507B-46EB-AA00-C9875A48DCC7}"/>
              </a:ext>
            </a:extLst>
          </p:cNvPr>
          <p:cNvSpPr>
            <a:spLocks noGrp="1"/>
          </p:cNvSpPr>
          <p:nvPr>
            <p:ph sz="half" idx="1"/>
          </p:nvPr>
        </p:nvSpPr>
        <p:spPr>
          <a:xfrm>
            <a:off x="838199" y="1825625"/>
            <a:ext cx="10229967" cy="4351338"/>
          </a:xfrm>
        </p:spPr>
        <p:txBody>
          <a:bodyPr>
            <a:normAutofit/>
          </a:bodyPr>
          <a:lstStyle/>
          <a:p>
            <a:pPr marL="0" indent="0">
              <a:buClr>
                <a:srgbClr val="F9C802"/>
              </a:buClr>
              <a:buNone/>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Other signs:</a:t>
            </a:r>
          </a:p>
          <a:p>
            <a:pPr>
              <a:buClr>
                <a:srgbClr val="F9C802"/>
              </a:buCl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Appearing to be under the control or influence of another person. </a:t>
            </a:r>
          </a:p>
          <a:p>
            <a:pPr>
              <a:buClr>
                <a:srgbClr val="F9C802"/>
              </a:buCl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Have no access to their identity documents. </a:t>
            </a:r>
          </a:p>
          <a:p>
            <a:pPr>
              <a:buClr>
                <a:srgbClr val="F9C802"/>
              </a:buCl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Have no access to a mobile phone. </a:t>
            </a:r>
          </a:p>
          <a:p>
            <a:pPr>
              <a:buClr>
                <a:srgbClr val="F9C802"/>
              </a:buCl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Have very few personal possessions. </a:t>
            </a:r>
          </a:p>
          <a:p>
            <a:pPr marL="0" indent="0">
              <a:buClr>
                <a:srgbClr val="F9C802"/>
              </a:buClr>
              <a:buNone/>
            </a:pPr>
            <a:endParaRPr lang="en-GB" dirty="0">
              <a:solidFill>
                <a:srgbClr val="55595A"/>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26D45EB7-1839-4AF2-AD34-19AE7484A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9213" y="5862923"/>
            <a:ext cx="2574747" cy="1195044"/>
          </a:xfrm>
          <a:prstGeom prst="rect">
            <a:avLst/>
          </a:prstGeom>
          <a:noFill/>
        </p:spPr>
      </p:pic>
    </p:spTree>
    <p:extLst>
      <p:ext uri="{BB962C8B-B14F-4D97-AF65-F5344CB8AC3E}">
        <p14:creationId xmlns:p14="http://schemas.microsoft.com/office/powerpoint/2010/main" val="3927536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7082-3390-4316-8D46-75821BCBC6E9}"/>
              </a:ext>
            </a:extLst>
          </p:cNvPr>
          <p:cNvSpPr>
            <a:spLocks noGrp="1"/>
          </p:cNvSpPr>
          <p:nvPr>
            <p:ph type="title"/>
          </p:nvPr>
        </p:nvSpPr>
        <p:spPr/>
        <p:txBody>
          <a:bodyPr/>
          <a:lstStyle/>
          <a:p>
            <a:pPr algn="ctr"/>
            <a:r>
              <a:rPr lang="en-GB" sz="4800" dirty="0">
                <a:solidFill>
                  <a:srgbClr val="55595A"/>
                </a:solidFill>
                <a:latin typeface="Bebas Neue" panose="020B0606020202050201" pitchFamily="34" charset="0"/>
              </a:rPr>
              <a:t>How might church wardens come into contact with victims? </a:t>
            </a:r>
          </a:p>
        </p:txBody>
      </p:sp>
      <p:sp>
        <p:nvSpPr>
          <p:cNvPr id="3" name="Content Placeholder 2">
            <a:extLst>
              <a:ext uri="{FF2B5EF4-FFF2-40B4-BE49-F238E27FC236}">
                <a16:creationId xmlns:a16="http://schemas.microsoft.com/office/drawing/2014/main" id="{9DDCB4E2-73AD-4435-9945-2AA3C0B2D038}"/>
              </a:ext>
            </a:extLst>
          </p:cNvPr>
          <p:cNvSpPr>
            <a:spLocks noGrp="1"/>
          </p:cNvSpPr>
          <p:nvPr>
            <p:ph idx="1"/>
          </p:nvPr>
        </p:nvSpPr>
        <p:spPr>
          <a:xfrm>
            <a:off x="841972" y="2037030"/>
            <a:ext cx="10740428" cy="4089134"/>
          </a:xfrm>
        </p:spPr>
        <p:txBody>
          <a:bodyPr/>
          <a:lstStyle/>
          <a:p>
            <a:pPr marL="457200" indent="-457200">
              <a:buFont typeface="Arial" panose="020B0604020202020204" pitchFamily="34" charset="0"/>
              <a:buChar cha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Companies that supply regular cleaners and gardeners to church premises. </a:t>
            </a:r>
          </a:p>
          <a:p>
            <a:pPr marL="457200" indent="-457200">
              <a:buFont typeface="Arial" panose="020B0604020202020204" pitchFamily="34" charset="0"/>
              <a:buChar cha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Companies found in the local directory that may be used for small jobs such as lock smiths, waste disposal, skip hire, removal companies, furniture restorers.</a:t>
            </a:r>
          </a:p>
          <a:p>
            <a:pPr marL="457200" indent="-457200">
              <a:buFont typeface="Arial" panose="020B0604020202020204" pitchFamily="34" charset="0"/>
              <a:buChar cha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Tradespeople used for basic repairs: plumbers, painters, decorators, electricians, sign makers. </a:t>
            </a:r>
          </a:p>
          <a:p>
            <a:pPr marL="457200" indent="-457200">
              <a:buFont typeface="Arial" panose="020B0604020202020204" pitchFamily="34" charset="0"/>
              <a:buChar cha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Caterers for church functions. </a:t>
            </a:r>
          </a:p>
          <a:p>
            <a:pPr marL="457200" indent="-457200">
              <a:buFont typeface="Arial" panose="020B0604020202020204" pitchFamily="34" charset="0"/>
              <a:buChar char="•"/>
            </a:pPr>
            <a:endParaRPr lang="en-GB" dirty="0"/>
          </a:p>
        </p:txBody>
      </p:sp>
      <p:pic>
        <p:nvPicPr>
          <p:cNvPr id="7" name="Picture 6">
            <a:extLst>
              <a:ext uri="{FF2B5EF4-FFF2-40B4-BE49-F238E27FC236}">
                <a16:creationId xmlns:a16="http://schemas.microsoft.com/office/drawing/2014/main" id="{6A0FB341-C0BF-4083-97BF-733EB04E6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015" y="5697693"/>
            <a:ext cx="3062573" cy="1281022"/>
          </a:xfrm>
          <a:prstGeom prst="rect">
            <a:avLst/>
          </a:prstGeom>
        </p:spPr>
      </p:pic>
    </p:spTree>
    <p:extLst>
      <p:ext uri="{BB962C8B-B14F-4D97-AF65-F5344CB8AC3E}">
        <p14:creationId xmlns:p14="http://schemas.microsoft.com/office/powerpoint/2010/main" val="4051271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2CB97-E507-4C00-8A21-CD0ABA7DA579}"/>
              </a:ext>
            </a:extLst>
          </p:cNvPr>
          <p:cNvSpPr>
            <a:spLocks noGrp="1"/>
          </p:cNvSpPr>
          <p:nvPr>
            <p:ph idx="1"/>
          </p:nvPr>
        </p:nvSpPr>
        <p:spPr>
          <a:xfrm>
            <a:off x="838200" y="1936103"/>
            <a:ext cx="10515600" cy="4351338"/>
          </a:xfrm>
        </p:spPr>
        <p:txBody>
          <a:bodyPr/>
          <a:lstStyle/>
          <a:p>
            <a:pPr marL="457200" marR="0" lvl="0" indent="-457200" algn="l" defTabSz="914400" rtl="0" eaLnBrk="0" fontAlgn="base" latinLnBrk="0" hangingPunct="0">
              <a:lnSpc>
                <a:spcPct val="100000"/>
              </a:lnSpc>
              <a:spcBef>
                <a:spcPct val="20000"/>
              </a:spcBef>
              <a:spcAft>
                <a:spcPct val="0"/>
              </a:spcAft>
              <a:buClr>
                <a:srgbClr val="FFC000"/>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55595A"/>
                </a:solidFill>
                <a:effectLst/>
                <a:uLnTx/>
                <a:uFillTx/>
                <a:latin typeface="Lato" panose="020F0502020204030203" pitchFamily="34" charset="0"/>
                <a:ea typeface="Lato" panose="020F0502020204030203" pitchFamily="34" charset="0"/>
                <a:cs typeface="Lato" panose="020F0502020204030203" pitchFamily="34" charset="0"/>
              </a:rPr>
              <a:t>Hiring companies used for functions such as extra tableware for weddings and funerals. </a:t>
            </a:r>
          </a:p>
          <a:p>
            <a:pPr marL="457200" marR="0" lvl="0" indent="-457200" algn="l" defTabSz="914400" rtl="0" eaLnBrk="0" fontAlgn="base" latinLnBrk="0" hangingPunct="0">
              <a:lnSpc>
                <a:spcPct val="100000"/>
              </a:lnSpc>
              <a:spcBef>
                <a:spcPct val="20000"/>
              </a:spcBef>
              <a:spcAft>
                <a:spcPct val="0"/>
              </a:spcAft>
              <a:buClr>
                <a:srgbClr val="FFC000"/>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55595A"/>
                </a:solidFill>
                <a:effectLst/>
                <a:uLnTx/>
                <a:uFillTx/>
                <a:latin typeface="Lato" panose="020F0502020204030203" pitchFamily="34" charset="0"/>
                <a:ea typeface="Lato" panose="020F0502020204030203" pitchFamily="34" charset="0"/>
                <a:cs typeface="Lato" panose="020F0502020204030203" pitchFamily="34" charset="0"/>
              </a:rPr>
              <a:t>Cold callers- people who knock on the door offering services such as gardening, repairs, window cleaners, gutter cleaning companies. </a:t>
            </a:r>
          </a:p>
          <a:p>
            <a:pPr marL="457200" marR="0" lvl="0" indent="-457200" algn="l" defTabSz="914400" rtl="0" eaLnBrk="0" fontAlgn="base" latinLnBrk="0" hangingPunct="0">
              <a:lnSpc>
                <a:spcPct val="100000"/>
              </a:lnSpc>
              <a:spcBef>
                <a:spcPct val="20000"/>
              </a:spcBef>
              <a:spcAft>
                <a:spcPct val="0"/>
              </a:spcAft>
              <a:buClr>
                <a:srgbClr val="FFC000"/>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55595A"/>
                </a:solidFill>
                <a:effectLst/>
                <a:uLnTx/>
                <a:uFillTx/>
                <a:latin typeface="Lato" panose="020F0502020204030203" pitchFamily="34" charset="0"/>
                <a:ea typeface="Lato" panose="020F0502020204030203" pitchFamily="34" charset="0"/>
                <a:cs typeface="Lato" panose="020F0502020204030203" pitchFamily="34" charset="0"/>
              </a:rPr>
              <a:t>Signing contracts with builders for larger building projects such as replacing church roofs or new buildings. </a:t>
            </a:r>
          </a:p>
          <a:p>
            <a:endParaRPr lang="en-GB" dirty="0"/>
          </a:p>
        </p:txBody>
      </p:sp>
      <p:pic>
        <p:nvPicPr>
          <p:cNvPr id="7" name="Picture 6">
            <a:extLst>
              <a:ext uri="{FF2B5EF4-FFF2-40B4-BE49-F238E27FC236}">
                <a16:creationId xmlns:a16="http://schemas.microsoft.com/office/drawing/2014/main" id="{3FCEAD78-0283-4201-8FF6-06F791B57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015" y="5697693"/>
            <a:ext cx="3062573" cy="1281022"/>
          </a:xfrm>
          <a:prstGeom prst="rect">
            <a:avLst/>
          </a:prstGeom>
        </p:spPr>
      </p:pic>
      <p:sp>
        <p:nvSpPr>
          <p:cNvPr id="10" name="Title 1">
            <a:extLst>
              <a:ext uri="{FF2B5EF4-FFF2-40B4-BE49-F238E27FC236}">
                <a16:creationId xmlns:a16="http://schemas.microsoft.com/office/drawing/2014/main" id="{7F68371F-3CAC-4155-857D-1A183BBBF703}"/>
              </a:ext>
            </a:extLst>
          </p:cNvPr>
          <p:cNvSpPr txBox="1">
            <a:spLocks/>
          </p:cNvSpPr>
          <p:nvPr/>
        </p:nvSpPr>
        <p:spPr bwMode="auto">
          <a:xfrm>
            <a:off x="609600" y="332656"/>
            <a:ext cx="109728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108000" rIns="180000" bIns="72000" numCol="1" anchor="t" anchorCtr="0" compatLnSpc="1">
            <a:prstTxWarp prst="textNoShape">
              <a:avLst/>
            </a:prstTxWarp>
          </a:bodyPr>
          <a:lstStyle>
            <a:lvl1pPr algn="l" rtl="0" eaLnBrk="0" fontAlgn="base" hangingPunct="0">
              <a:spcBef>
                <a:spcPct val="0"/>
              </a:spcBef>
              <a:spcAft>
                <a:spcPct val="0"/>
              </a:spcAft>
              <a:defRPr sz="3600" b="0" kern="1200">
                <a:solidFill>
                  <a:schemeClr val="tx1"/>
                </a:solidFill>
                <a:latin typeface="+mj-lt"/>
                <a:ea typeface="+mj-ea"/>
                <a:cs typeface="Arial" pitchFamily="34" charset="0"/>
              </a:defRPr>
            </a:lvl1pPr>
            <a:lvl2pPr algn="l" rtl="0" eaLnBrk="0" fontAlgn="base" hangingPunct="0">
              <a:spcBef>
                <a:spcPct val="0"/>
              </a:spcBef>
              <a:spcAft>
                <a:spcPct val="0"/>
              </a:spcAft>
              <a:defRPr sz="3600" b="1">
                <a:solidFill>
                  <a:schemeClr val="tx1"/>
                </a:solidFill>
                <a:latin typeface="Calibri Light" panose="020F0302020204030204" pitchFamily="34" charset="0"/>
                <a:cs typeface="Arial" charset="0"/>
              </a:defRPr>
            </a:lvl2pPr>
            <a:lvl3pPr algn="l" rtl="0" eaLnBrk="0" fontAlgn="base" hangingPunct="0">
              <a:spcBef>
                <a:spcPct val="0"/>
              </a:spcBef>
              <a:spcAft>
                <a:spcPct val="0"/>
              </a:spcAft>
              <a:defRPr sz="3600" b="1">
                <a:solidFill>
                  <a:schemeClr val="tx1"/>
                </a:solidFill>
                <a:latin typeface="Calibri Light" panose="020F0302020204030204" pitchFamily="34" charset="0"/>
                <a:cs typeface="Arial" charset="0"/>
              </a:defRPr>
            </a:lvl3pPr>
            <a:lvl4pPr algn="l" rtl="0" eaLnBrk="0" fontAlgn="base" hangingPunct="0">
              <a:spcBef>
                <a:spcPct val="0"/>
              </a:spcBef>
              <a:spcAft>
                <a:spcPct val="0"/>
              </a:spcAft>
              <a:defRPr sz="3600" b="1">
                <a:solidFill>
                  <a:schemeClr val="tx1"/>
                </a:solidFill>
                <a:latin typeface="Calibri Light" panose="020F0302020204030204" pitchFamily="34" charset="0"/>
                <a:cs typeface="Arial" charset="0"/>
              </a:defRPr>
            </a:lvl4pPr>
            <a:lvl5pPr algn="l" rtl="0" eaLnBrk="0" fontAlgn="base" hangingPunct="0">
              <a:spcBef>
                <a:spcPct val="0"/>
              </a:spcBef>
              <a:spcAft>
                <a:spcPct val="0"/>
              </a:spcAft>
              <a:defRPr sz="3600" b="1">
                <a:solidFill>
                  <a:schemeClr val="tx1"/>
                </a:solidFill>
                <a:latin typeface="Calibri Light" panose="020F0302020204030204" pitchFamily="34" charset="0"/>
                <a:cs typeface="Arial" charset="0"/>
              </a:defRPr>
            </a:lvl5pPr>
            <a:lvl6pPr marL="457200" algn="l" rtl="0" fontAlgn="base">
              <a:spcBef>
                <a:spcPct val="0"/>
              </a:spcBef>
              <a:spcAft>
                <a:spcPct val="0"/>
              </a:spcAft>
              <a:defRPr sz="3600" b="1">
                <a:solidFill>
                  <a:schemeClr val="bg1"/>
                </a:solidFill>
                <a:latin typeface="Arial" charset="0"/>
                <a:cs typeface="Arial" charset="0"/>
              </a:defRPr>
            </a:lvl6pPr>
            <a:lvl7pPr marL="914400" algn="l" rtl="0" fontAlgn="base">
              <a:spcBef>
                <a:spcPct val="0"/>
              </a:spcBef>
              <a:spcAft>
                <a:spcPct val="0"/>
              </a:spcAft>
              <a:defRPr sz="3600" b="1">
                <a:solidFill>
                  <a:schemeClr val="bg1"/>
                </a:solidFill>
                <a:latin typeface="Arial" charset="0"/>
                <a:cs typeface="Arial" charset="0"/>
              </a:defRPr>
            </a:lvl7pPr>
            <a:lvl8pPr marL="1371600" algn="l" rtl="0" fontAlgn="base">
              <a:spcBef>
                <a:spcPct val="0"/>
              </a:spcBef>
              <a:spcAft>
                <a:spcPct val="0"/>
              </a:spcAft>
              <a:defRPr sz="3600" b="1">
                <a:solidFill>
                  <a:schemeClr val="bg1"/>
                </a:solidFill>
                <a:latin typeface="Arial" charset="0"/>
                <a:cs typeface="Arial" charset="0"/>
              </a:defRPr>
            </a:lvl8pPr>
            <a:lvl9pPr marL="1828800" algn="l" rtl="0" fontAlgn="base">
              <a:spcBef>
                <a:spcPct val="0"/>
              </a:spcBef>
              <a:spcAft>
                <a:spcPct val="0"/>
              </a:spcAft>
              <a:defRPr sz="3600" b="1">
                <a:solidFill>
                  <a:schemeClr val="bg1"/>
                </a:solidFill>
                <a:latin typeface="Arial" charset="0"/>
                <a:cs typeface="Arial" charset="0"/>
              </a:defRPr>
            </a:lvl9pPr>
          </a:lstStyle>
          <a:p>
            <a:pPr algn="ctr"/>
            <a:r>
              <a:rPr lang="en-GB" sz="4800" dirty="0">
                <a:solidFill>
                  <a:srgbClr val="55595A"/>
                </a:solidFill>
                <a:latin typeface="Bebas Neue" panose="020B0606020202050201" pitchFamily="34" charset="0"/>
              </a:rPr>
              <a:t>How might church wardens come into contact with victims? </a:t>
            </a:r>
          </a:p>
        </p:txBody>
      </p:sp>
    </p:spTree>
    <p:extLst>
      <p:ext uri="{BB962C8B-B14F-4D97-AF65-F5344CB8AC3E}">
        <p14:creationId xmlns:p14="http://schemas.microsoft.com/office/powerpoint/2010/main" val="1828824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4F62-959F-4617-887D-B53B6780EB1A}"/>
              </a:ext>
            </a:extLst>
          </p:cNvPr>
          <p:cNvSpPr>
            <a:spLocks noGrp="1"/>
          </p:cNvSpPr>
          <p:nvPr>
            <p:ph type="title"/>
          </p:nvPr>
        </p:nvSpPr>
        <p:spPr/>
        <p:txBody>
          <a:bodyPr>
            <a:normAutofit/>
          </a:bodyPr>
          <a:lstStyle/>
          <a:p>
            <a:pPr algn="ctr"/>
            <a:r>
              <a:rPr lang="en-GB" sz="6000" dirty="0">
                <a:solidFill>
                  <a:srgbClr val="55595A"/>
                </a:solidFill>
                <a:latin typeface="Bebas Neue" panose="020B0606020202050201" pitchFamily="34" charset="0"/>
              </a:rPr>
              <a:t>Short film: What Do You See</a:t>
            </a:r>
          </a:p>
        </p:txBody>
      </p:sp>
      <p:sp>
        <p:nvSpPr>
          <p:cNvPr id="3" name="Content Placeholder 2">
            <a:extLst>
              <a:ext uri="{FF2B5EF4-FFF2-40B4-BE49-F238E27FC236}">
                <a16:creationId xmlns:a16="http://schemas.microsoft.com/office/drawing/2014/main" id="{0CEC4421-D530-40F6-8360-13A9ABAD398C}"/>
              </a:ext>
            </a:extLst>
          </p:cNvPr>
          <p:cNvSpPr>
            <a:spLocks noGrp="1"/>
          </p:cNvSpPr>
          <p:nvPr>
            <p:ph idx="1"/>
          </p:nvPr>
        </p:nvSpPr>
        <p:spPr>
          <a:xfrm>
            <a:off x="685800" y="2109107"/>
            <a:ext cx="10515600" cy="4351338"/>
          </a:xfrm>
        </p:spPr>
        <p:txBody>
          <a:bodyPr/>
          <a:lstStyle/>
          <a:p>
            <a:pPr>
              <a:buClr>
                <a:srgbClr val="F9C802"/>
              </a:buClr>
            </a:pPr>
            <a:r>
              <a:rPr lang="en-GB" u="sng" dirty="0">
                <a:solidFill>
                  <a:srgbClr val="55595A"/>
                </a:solidFill>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https://vimeo.com/273684083</a:t>
            </a:r>
            <a:r>
              <a:rPr lang="en-GB" dirty="0">
                <a:solidFill>
                  <a:srgbClr val="55595A"/>
                </a:solidFill>
                <a:latin typeface="Lato" panose="020F0502020204030203" pitchFamily="34" charset="0"/>
                <a:ea typeface="Lato" panose="020F0502020204030203" pitchFamily="34" charset="0"/>
                <a:cs typeface="Lato" panose="020F0502020204030203" pitchFamily="34" charset="0"/>
              </a:rPr>
              <a:t> This is a short film giving a few examples of modern slavery in the UK.</a:t>
            </a:r>
          </a:p>
          <a:p>
            <a:endParaRPr lang="en-GB" dirty="0"/>
          </a:p>
        </p:txBody>
      </p:sp>
      <p:pic>
        <p:nvPicPr>
          <p:cNvPr id="4" name="Picture 3" descr="A picture containing drawing&#10;&#10;Description automatically generated">
            <a:extLst>
              <a:ext uri="{FF2B5EF4-FFF2-40B4-BE49-F238E27FC236}">
                <a16:creationId xmlns:a16="http://schemas.microsoft.com/office/drawing/2014/main" id="{26B9FB1F-00C0-42E1-BA47-E2E5A1E4C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9213" y="5862923"/>
            <a:ext cx="2574747" cy="1195044"/>
          </a:xfrm>
          <a:prstGeom prst="rect">
            <a:avLst/>
          </a:prstGeom>
          <a:noFill/>
        </p:spPr>
      </p:pic>
    </p:spTree>
    <p:extLst>
      <p:ext uri="{BB962C8B-B14F-4D97-AF65-F5344CB8AC3E}">
        <p14:creationId xmlns:p14="http://schemas.microsoft.com/office/powerpoint/2010/main" val="3432549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E178-8CB8-454C-8160-6B4500630059}"/>
              </a:ext>
            </a:extLst>
          </p:cNvPr>
          <p:cNvSpPr>
            <a:spLocks noGrp="1"/>
          </p:cNvSpPr>
          <p:nvPr>
            <p:ph type="title"/>
          </p:nvPr>
        </p:nvSpPr>
        <p:spPr/>
        <p:txBody>
          <a:bodyPr>
            <a:normAutofit/>
          </a:bodyPr>
          <a:lstStyle/>
          <a:p>
            <a:pPr algn="ctr"/>
            <a:r>
              <a:rPr lang="en-GB" sz="6000" dirty="0">
                <a:solidFill>
                  <a:srgbClr val="55595A"/>
                </a:solidFill>
                <a:latin typeface="Bebas Neue" panose="020B0606020202050201" pitchFamily="34" charset="0"/>
              </a:rPr>
              <a:t>Case study </a:t>
            </a:r>
          </a:p>
        </p:txBody>
      </p:sp>
      <p:sp>
        <p:nvSpPr>
          <p:cNvPr id="3" name="Content Placeholder 2">
            <a:extLst>
              <a:ext uri="{FF2B5EF4-FFF2-40B4-BE49-F238E27FC236}">
                <a16:creationId xmlns:a16="http://schemas.microsoft.com/office/drawing/2014/main" id="{4D544F13-E2BD-442C-B988-DFB9A07837F9}"/>
              </a:ext>
            </a:extLst>
          </p:cNvPr>
          <p:cNvSpPr>
            <a:spLocks noGrp="1"/>
          </p:cNvSpPr>
          <p:nvPr>
            <p:ph idx="1"/>
          </p:nvPr>
        </p:nvSpPr>
        <p:spPr/>
        <p:txBody>
          <a:bodyPr/>
          <a:lstStyle/>
          <a:p>
            <a:pPr marL="0" marR="0" indent="0" algn="l">
              <a:lnSpc>
                <a:spcPct val="107000"/>
              </a:lnSpc>
              <a:spcBef>
                <a:spcPts val="0"/>
              </a:spcBef>
              <a:spcAft>
                <a:spcPts val="800"/>
              </a:spcAft>
              <a:buNone/>
            </a:pPr>
            <a:r>
              <a:rPr lang="en-GB" sz="2600" kern="1400" dirty="0">
                <a:ln>
                  <a:noFill/>
                </a:ln>
                <a:solidFill>
                  <a:srgbClr val="5B5F60"/>
                </a:solidFill>
                <a:effectLst/>
                <a:latin typeface="Lato" panose="020F0502020204030203" pitchFamily="34" charset="0"/>
                <a:ea typeface="Lato" panose="020F0502020204030203" pitchFamily="34" charset="0"/>
                <a:cs typeface="Lato" panose="020F0502020204030203" pitchFamily="34" charset="0"/>
              </a:rPr>
              <a:t>You employ a cleaning company to clean the church premises. Three workers come to the church who are dropped off by their boss in the morning, they speak very little English and appear to be wearing thin unsuitable clothing despite it being the middle of winter. They do not have any protective clothing or gloves to carry out their work. You offer them a cup of tea, but they do not want to stop working and seem to avoid making eye contact with you. At the end of the day they request to be paid in cash only and are picked up by their boss in the afternoon. </a:t>
            </a:r>
            <a:endParaRPr lang="en-GB" sz="2600" kern="1400" dirty="0">
              <a:ln>
                <a:noFill/>
              </a:ln>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0" marR="0" indent="0" algn="l">
              <a:lnSpc>
                <a:spcPct val="119000"/>
              </a:lnSpc>
              <a:spcBef>
                <a:spcPts val="0"/>
              </a:spcBef>
              <a:spcAft>
                <a:spcPts val="600"/>
              </a:spcAft>
              <a:buNone/>
            </a:pPr>
            <a:endParaRPr lang="en-GB" sz="1800" kern="1400" dirty="0">
              <a:ln>
                <a:noFill/>
              </a:ln>
              <a:solidFill>
                <a:srgbClr val="000000"/>
              </a:solidFill>
              <a:effectLst/>
              <a:latin typeface="Calibri" panose="020F0502020204030204" pitchFamily="34" charset="0"/>
            </a:endParaRPr>
          </a:p>
          <a:p>
            <a:pPr marL="0" indent="0">
              <a:buNone/>
            </a:pPr>
            <a:endParaRPr lang="en-GB" dirty="0"/>
          </a:p>
        </p:txBody>
      </p:sp>
      <p:pic>
        <p:nvPicPr>
          <p:cNvPr id="7" name="Picture 6">
            <a:extLst>
              <a:ext uri="{FF2B5EF4-FFF2-40B4-BE49-F238E27FC236}">
                <a16:creationId xmlns:a16="http://schemas.microsoft.com/office/drawing/2014/main" id="{11A0D152-C256-4D42-84B7-B8FFE8527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015" y="5697693"/>
            <a:ext cx="3062573" cy="1281022"/>
          </a:xfrm>
          <a:prstGeom prst="rect">
            <a:avLst/>
          </a:prstGeom>
        </p:spPr>
      </p:pic>
    </p:spTree>
    <p:extLst>
      <p:ext uri="{BB962C8B-B14F-4D97-AF65-F5344CB8AC3E}">
        <p14:creationId xmlns:p14="http://schemas.microsoft.com/office/powerpoint/2010/main" val="2888089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4A7D5-179A-4853-B1CE-91EE2D061421}"/>
              </a:ext>
            </a:extLst>
          </p:cNvPr>
          <p:cNvSpPr>
            <a:spLocks noGrp="1"/>
          </p:cNvSpPr>
          <p:nvPr>
            <p:ph type="title"/>
          </p:nvPr>
        </p:nvSpPr>
        <p:spPr/>
        <p:txBody>
          <a:bodyPr>
            <a:normAutofit/>
          </a:bodyPr>
          <a:lstStyle/>
          <a:p>
            <a:pPr algn="ctr"/>
            <a:r>
              <a:rPr lang="en-GB" sz="6000" dirty="0">
                <a:solidFill>
                  <a:srgbClr val="55595A"/>
                </a:solidFill>
                <a:latin typeface="Bebas neue" panose="020B0606020202050201" pitchFamily="34" charset="0"/>
                <a:ea typeface="Lato" panose="020F0502020204030203" pitchFamily="34" charset="0"/>
                <a:cs typeface="Lato" panose="020F0502020204030203" pitchFamily="34" charset="0"/>
              </a:rPr>
              <a:t>Safeguarding and modern slavery</a:t>
            </a:r>
          </a:p>
        </p:txBody>
      </p:sp>
      <p:sp>
        <p:nvSpPr>
          <p:cNvPr id="3" name="Content Placeholder 2">
            <a:extLst>
              <a:ext uri="{FF2B5EF4-FFF2-40B4-BE49-F238E27FC236}">
                <a16:creationId xmlns:a16="http://schemas.microsoft.com/office/drawing/2014/main" id="{8386EC8C-F468-42B7-BB6F-531F1B30A682}"/>
              </a:ext>
            </a:extLst>
          </p:cNvPr>
          <p:cNvSpPr>
            <a:spLocks noGrp="1"/>
          </p:cNvSpPr>
          <p:nvPr>
            <p:ph idx="1"/>
          </p:nvPr>
        </p:nvSpPr>
        <p:spPr/>
        <p:txBody>
          <a:bodyPr/>
          <a:lstStyle/>
          <a:p>
            <a:pPr>
              <a:lnSpc>
                <a:spcPct val="100000"/>
              </a:lnSpc>
              <a:buClr>
                <a:srgbClr val="F9C802"/>
              </a:buCl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Modern Slavery is a serious and organised crime, we must be aware of safeguarding surrounding the issue.</a:t>
            </a:r>
          </a:p>
          <a:p>
            <a:pPr>
              <a:lnSpc>
                <a:spcPct val="100000"/>
              </a:lnSpc>
              <a:buClr>
                <a:srgbClr val="F9C802"/>
              </a:buCl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Do participate in Clewer safeguarding modules: </a:t>
            </a:r>
            <a:r>
              <a:rPr lang="en-GB" dirty="0">
                <a:solidFill>
                  <a:srgbClr val="55595A"/>
                </a:solidFill>
                <a:latin typeface="Lato" panose="020F0502020204030203" pitchFamily="34" charset="0"/>
                <a:ea typeface="Lato" panose="020F0502020204030203" pitchFamily="34" charset="0"/>
                <a:cs typeface="Lato" panose="020F0502020204030203" pitchFamily="34" charset="0"/>
                <a:hlinkClick r:id="rId2"/>
              </a:rPr>
              <a:t>https://safeguardingtraining.cofeportal.org/</a:t>
            </a:r>
            <a:r>
              <a:rPr lang="en-GB" dirty="0">
                <a:solidFill>
                  <a:srgbClr val="55595A"/>
                </a:solidFill>
                <a:latin typeface="Lato" panose="020F0502020204030203" pitchFamily="34" charset="0"/>
                <a:ea typeface="Lato" panose="020F0502020204030203" pitchFamily="34" charset="0"/>
                <a:cs typeface="Lato" panose="020F0502020204030203" pitchFamily="34" charset="0"/>
              </a:rPr>
              <a:t> </a:t>
            </a:r>
          </a:p>
          <a:p>
            <a:pPr>
              <a:lnSpc>
                <a:spcPct val="100000"/>
              </a:lnSpc>
              <a:buClr>
                <a:srgbClr val="F9C802"/>
              </a:buCl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Contact your diocesan safeguarding officer if you have any concerns about modern slavery in your diocese.</a:t>
            </a:r>
          </a:p>
          <a:p>
            <a:pPr>
              <a:buClr>
                <a:srgbClr val="F9C802"/>
              </a:buClr>
            </a:pPr>
            <a:endParaRPr lang="en-GB" dirty="0">
              <a:solidFill>
                <a:srgbClr val="55595A"/>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6695D6CB-938B-4BF7-98AE-5C6CBC077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9213" y="5862923"/>
            <a:ext cx="2574747" cy="1195044"/>
          </a:xfrm>
          <a:prstGeom prst="rect">
            <a:avLst/>
          </a:prstGeom>
          <a:noFill/>
        </p:spPr>
      </p:pic>
    </p:spTree>
    <p:extLst>
      <p:ext uri="{BB962C8B-B14F-4D97-AF65-F5344CB8AC3E}">
        <p14:creationId xmlns:p14="http://schemas.microsoft.com/office/powerpoint/2010/main" val="580988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D1DBC-FC10-4A65-9825-96782815AB07}"/>
              </a:ext>
            </a:extLst>
          </p:cNvPr>
          <p:cNvSpPr>
            <a:spLocks noGrp="1"/>
          </p:cNvSpPr>
          <p:nvPr>
            <p:ph type="title"/>
          </p:nvPr>
        </p:nvSpPr>
        <p:spPr/>
        <p:txBody>
          <a:bodyPr>
            <a:noAutofit/>
          </a:bodyPr>
          <a:lstStyle/>
          <a:p>
            <a:pPr algn="ctr"/>
            <a:r>
              <a:rPr lang="en-GB" sz="4700" dirty="0">
                <a:solidFill>
                  <a:srgbClr val="5B5F60"/>
                </a:solidFill>
                <a:latin typeface="Bebas Neue" panose="020B0606020202050201" pitchFamily="34" charset="0"/>
              </a:rPr>
              <a:t>What to do if you think you have come across modern slavery</a:t>
            </a:r>
            <a:endParaRPr lang="en-GB" sz="4700" b="0" dirty="0">
              <a:solidFill>
                <a:srgbClr val="5B5F60"/>
              </a:solidFill>
              <a:latin typeface="Bebas Neue" panose="020B0606020202050201" pitchFamily="34" charset="0"/>
            </a:endParaRPr>
          </a:p>
        </p:txBody>
      </p:sp>
      <p:sp>
        <p:nvSpPr>
          <p:cNvPr id="14" name="Content Placeholder 13">
            <a:extLst>
              <a:ext uri="{FF2B5EF4-FFF2-40B4-BE49-F238E27FC236}">
                <a16:creationId xmlns:a16="http://schemas.microsoft.com/office/drawing/2014/main" id="{5FDB6DF9-EAFE-41C7-9D32-7C36583DC785}"/>
              </a:ext>
            </a:extLst>
          </p:cNvPr>
          <p:cNvSpPr>
            <a:spLocks noGrp="1"/>
          </p:cNvSpPr>
          <p:nvPr>
            <p:ph idx="1"/>
          </p:nvPr>
        </p:nvSpPr>
        <p:spPr/>
        <p:txBody>
          <a:bodyPr>
            <a:normAutofit lnSpcReduction="10000"/>
          </a:bodyPr>
          <a:lstStyle/>
          <a:p>
            <a:pPr marR="0" algn="l">
              <a:lnSpc>
                <a:spcPct val="119000"/>
              </a:lnSpc>
              <a:spcBef>
                <a:spcPts val="0"/>
              </a:spcBef>
              <a:spcAft>
                <a:spcPts val="0"/>
              </a:spcAft>
              <a:buClr>
                <a:srgbClr val="F9C802"/>
              </a:buClr>
            </a:pPr>
            <a:r>
              <a:rPr lang="en-GB" sz="2800" kern="1400" dirty="0">
                <a:ln>
                  <a:noFill/>
                </a:ln>
                <a:solidFill>
                  <a:srgbClr val="5B5F60"/>
                </a:solidFill>
                <a:effectLst/>
                <a:latin typeface="Lato" panose="020F0502020204030203" pitchFamily="34" charset="0"/>
              </a:rPr>
              <a:t>Call 999 if someone is in immediate danger. </a:t>
            </a:r>
            <a:endParaRPr lang="en-GB" sz="1800" kern="1400" dirty="0">
              <a:ln>
                <a:noFill/>
              </a:ln>
              <a:solidFill>
                <a:srgbClr val="000000"/>
              </a:solidFill>
              <a:effectLst/>
              <a:latin typeface="Calibri" panose="020F0502020204030204" pitchFamily="34" charset="0"/>
            </a:endParaRPr>
          </a:p>
          <a:p>
            <a:pPr marR="0" algn="l">
              <a:lnSpc>
                <a:spcPct val="119000"/>
              </a:lnSpc>
              <a:spcBef>
                <a:spcPts val="0"/>
              </a:spcBef>
              <a:spcAft>
                <a:spcPts val="0"/>
              </a:spcAft>
              <a:buClr>
                <a:srgbClr val="F9C802"/>
              </a:buClr>
            </a:pPr>
            <a:r>
              <a:rPr lang="en-GB" sz="2800" kern="1400" dirty="0">
                <a:ln>
                  <a:noFill/>
                </a:ln>
                <a:solidFill>
                  <a:srgbClr val="5B5F60"/>
                </a:solidFill>
                <a:effectLst/>
                <a:latin typeface="Lato" panose="020F0502020204030203" pitchFamily="34" charset="0"/>
              </a:rPr>
              <a:t>Call the Modern Slavery Helpline on 08000 121 700 if you want to report a suspicion or concern.</a:t>
            </a:r>
            <a:endParaRPr lang="en-GB" sz="1800" kern="1400" dirty="0">
              <a:ln>
                <a:noFill/>
              </a:ln>
              <a:solidFill>
                <a:srgbClr val="000000"/>
              </a:solidFill>
              <a:effectLst/>
              <a:latin typeface="Calibri" panose="020F0502020204030204" pitchFamily="34" charset="0"/>
            </a:endParaRPr>
          </a:p>
          <a:p>
            <a:pPr marR="0" algn="l">
              <a:lnSpc>
                <a:spcPct val="119000"/>
              </a:lnSpc>
              <a:spcBef>
                <a:spcPts val="0"/>
              </a:spcBef>
              <a:spcAft>
                <a:spcPts val="0"/>
              </a:spcAft>
              <a:buClr>
                <a:srgbClr val="F9C802"/>
              </a:buClr>
            </a:pPr>
            <a:r>
              <a:rPr lang="en-GB" sz="2800" kern="1400" dirty="0">
                <a:ln>
                  <a:noFill/>
                </a:ln>
                <a:solidFill>
                  <a:srgbClr val="5B5F60"/>
                </a:solidFill>
                <a:effectLst/>
                <a:latin typeface="Lato" panose="020F0502020204030203" pitchFamily="34" charset="0"/>
              </a:rPr>
              <a:t>Ring the GLAA (0800 4320 804) for advice on labour exploitation or to report suspicions.</a:t>
            </a:r>
            <a:endParaRPr lang="en-GB" sz="1800" kern="1400" dirty="0">
              <a:ln>
                <a:noFill/>
              </a:ln>
              <a:solidFill>
                <a:srgbClr val="000000"/>
              </a:solidFill>
              <a:effectLst/>
              <a:latin typeface="Calibri" panose="020F0502020204030204" pitchFamily="34" charset="0"/>
            </a:endParaRPr>
          </a:p>
          <a:p>
            <a:pPr marR="0" algn="l">
              <a:lnSpc>
                <a:spcPct val="119000"/>
              </a:lnSpc>
              <a:spcBef>
                <a:spcPts val="0"/>
              </a:spcBef>
              <a:spcAft>
                <a:spcPts val="0"/>
              </a:spcAft>
              <a:buClr>
                <a:srgbClr val="F9C802"/>
              </a:buClr>
            </a:pPr>
            <a:r>
              <a:rPr lang="en-GB" sz="2800" kern="1400" dirty="0">
                <a:ln>
                  <a:noFill/>
                </a:ln>
                <a:solidFill>
                  <a:srgbClr val="5B5F60"/>
                </a:solidFill>
                <a:effectLst/>
                <a:latin typeface="Lato" panose="020F0502020204030203" pitchFamily="34" charset="0"/>
              </a:rPr>
              <a:t>Ring the police (101) to report suspicions or for advice on local issues. </a:t>
            </a:r>
            <a:endParaRPr lang="en-GB" sz="1800" kern="1400" dirty="0">
              <a:ln>
                <a:noFill/>
              </a:ln>
              <a:solidFill>
                <a:srgbClr val="000000"/>
              </a:solidFill>
              <a:effectLst/>
              <a:latin typeface="Calibri" panose="020F0502020204030204" pitchFamily="34" charset="0"/>
            </a:endParaRPr>
          </a:p>
          <a:p>
            <a:pPr marR="0" algn="l">
              <a:lnSpc>
                <a:spcPct val="119000"/>
              </a:lnSpc>
              <a:spcBef>
                <a:spcPts val="0"/>
              </a:spcBef>
              <a:spcAft>
                <a:spcPts val="0"/>
              </a:spcAft>
              <a:buClr>
                <a:srgbClr val="F9C802"/>
              </a:buClr>
            </a:pPr>
            <a:r>
              <a:rPr lang="en-GB" sz="2800" kern="1400" dirty="0">
                <a:ln>
                  <a:noFill/>
                </a:ln>
                <a:solidFill>
                  <a:srgbClr val="5B5F60"/>
                </a:solidFill>
                <a:effectLst/>
                <a:latin typeface="Lato" panose="020F0502020204030203" pitchFamily="34" charset="0"/>
              </a:rPr>
              <a:t>Record all contact you have had with the individual and any extra information you can think of like license plate numbers.</a:t>
            </a:r>
            <a:endParaRPr lang="en-GB"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endParaRPr lang="en-GB" sz="1800" kern="1400" dirty="0">
              <a:ln>
                <a:noFill/>
              </a:ln>
              <a:solidFill>
                <a:srgbClr val="000000"/>
              </a:solidFill>
              <a:effectLst/>
              <a:latin typeface="Calibri" panose="020F0502020204030204" pitchFamily="34" charset="0"/>
            </a:endParaRPr>
          </a:p>
          <a:p>
            <a:pPr marL="0" indent="0">
              <a:buNone/>
            </a:pPr>
            <a:endParaRPr lang="en-GB" dirty="0"/>
          </a:p>
        </p:txBody>
      </p:sp>
      <p:pic>
        <p:nvPicPr>
          <p:cNvPr id="7" name="Picture 6">
            <a:extLst>
              <a:ext uri="{FF2B5EF4-FFF2-40B4-BE49-F238E27FC236}">
                <a16:creationId xmlns:a16="http://schemas.microsoft.com/office/drawing/2014/main" id="{9310F756-94C8-45A9-85F6-19C225066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015" y="5697693"/>
            <a:ext cx="3062573" cy="1281022"/>
          </a:xfrm>
          <a:prstGeom prst="rect">
            <a:avLst/>
          </a:prstGeom>
        </p:spPr>
      </p:pic>
    </p:spTree>
    <p:extLst>
      <p:ext uri="{BB962C8B-B14F-4D97-AF65-F5344CB8AC3E}">
        <p14:creationId xmlns:p14="http://schemas.microsoft.com/office/powerpoint/2010/main" val="1614944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76461-D5D9-44CB-B844-FBC54A276C26}"/>
              </a:ext>
            </a:extLst>
          </p:cNvPr>
          <p:cNvSpPr>
            <a:spLocks noGrp="1"/>
          </p:cNvSpPr>
          <p:nvPr>
            <p:ph idx="1"/>
          </p:nvPr>
        </p:nvSpPr>
        <p:spPr/>
        <p:txBody>
          <a:bodyPr/>
          <a:lstStyle/>
          <a:p>
            <a:pPr marL="0" indent="0">
              <a:buNone/>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NEVER</a:t>
            </a:r>
          </a:p>
          <a:p>
            <a:pPr marL="457200" indent="-457200">
              <a:buFont typeface="Arial" panose="020B0604020202020204" pitchFamily="34" charset="0"/>
              <a:buChar cha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Make promises to the individual.</a:t>
            </a:r>
          </a:p>
          <a:p>
            <a:pPr marL="457200" indent="-457200">
              <a:buFont typeface="Arial" panose="020B0604020202020204" pitchFamily="34" charset="0"/>
              <a:buChar cha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Confront the person you suspect is their trafficker or controller.</a:t>
            </a:r>
          </a:p>
          <a:p>
            <a:pPr marL="457200" indent="-457200">
              <a:buFont typeface="Arial" panose="020B0604020202020204" pitchFamily="34" charset="0"/>
              <a:buChar cha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Try and get them to tell their story or take a ‘formal’ statement, this could jeopardise evidence and put them in danger.</a:t>
            </a:r>
          </a:p>
          <a:p>
            <a:pPr marL="0" indent="0">
              <a:buNone/>
            </a:pPr>
            <a:endParaRPr lang="en-GB" dirty="0"/>
          </a:p>
        </p:txBody>
      </p:sp>
      <p:sp>
        <p:nvSpPr>
          <p:cNvPr id="4" name="Title 1">
            <a:extLst>
              <a:ext uri="{FF2B5EF4-FFF2-40B4-BE49-F238E27FC236}">
                <a16:creationId xmlns:a16="http://schemas.microsoft.com/office/drawing/2014/main" id="{C4B3745D-0A8F-477D-BCE8-452DE6F429B0}"/>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dirty="0">
                <a:solidFill>
                  <a:srgbClr val="5B5F60"/>
                </a:solidFill>
                <a:latin typeface="Bebas Neue" panose="020B0606020202050201" pitchFamily="34" charset="0"/>
              </a:rPr>
              <a:t>What to do if you think you have come across modern slavery</a:t>
            </a:r>
          </a:p>
        </p:txBody>
      </p:sp>
    </p:spTree>
    <p:extLst>
      <p:ext uri="{BB962C8B-B14F-4D97-AF65-F5344CB8AC3E}">
        <p14:creationId xmlns:p14="http://schemas.microsoft.com/office/powerpoint/2010/main" val="3869097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4A7D5-179A-4853-B1CE-91EE2D061421}"/>
              </a:ext>
            </a:extLst>
          </p:cNvPr>
          <p:cNvSpPr>
            <a:spLocks noGrp="1"/>
          </p:cNvSpPr>
          <p:nvPr>
            <p:ph type="title"/>
          </p:nvPr>
        </p:nvSpPr>
        <p:spPr/>
        <p:txBody>
          <a:bodyPr>
            <a:normAutofit/>
          </a:bodyPr>
          <a:lstStyle/>
          <a:p>
            <a:pPr algn="ctr"/>
            <a:r>
              <a:rPr lang="en-GB" sz="6000" dirty="0">
                <a:solidFill>
                  <a:srgbClr val="55595A"/>
                </a:solidFill>
                <a:latin typeface="Bebas neue" panose="020B0606020202050201" pitchFamily="34" charset="0"/>
                <a:ea typeface="Lato" panose="020F0502020204030203" pitchFamily="34" charset="0"/>
                <a:cs typeface="Lato" panose="020F0502020204030203" pitchFamily="34" charset="0"/>
              </a:rPr>
              <a:t>The numbers to call </a:t>
            </a:r>
          </a:p>
        </p:txBody>
      </p:sp>
      <p:pic>
        <p:nvPicPr>
          <p:cNvPr id="4" name="Picture 3" descr="A picture containing drawing&#10;&#10;Description automatically generated">
            <a:extLst>
              <a:ext uri="{FF2B5EF4-FFF2-40B4-BE49-F238E27FC236}">
                <a16:creationId xmlns:a16="http://schemas.microsoft.com/office/drawing/2014/main" id="{6695D6CB-938B-4BF7-98AE-5C6CBC077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9213" y="5862923"/>
            <a:ext cx="2574747" cy="1195044"/>
          </a:xfrm>
          <a:prstGeom prst="rect">
            <a:avLst/>
          </a:prstGeom>
          <a:noFill/>
        </p:spPr>
      </p:pic>
      <p:graphicFrame>
        <p:nvGraphicFramePr>
          <p:cNvPr id="8" name="Diagram 7">
            <a:extLst>
              <a:ext uri="{FF2B5EF4-FFF2-40B4-BE49-F238E27FC236}">
                <a16:creationId xmlns:a16="http://schemas.microsoft.com/office/drawing/2014/main" id="{0FF33BC0-07DB-42ED-A52D-D2EFD6CF6161}"/>
              </a:ext>
            </a:extLst>
          </p:cNvPr>
          <p:cNvGraphicFramePr/>
          <p:nvPr>
            <p:extLst>
              <p:ext uri="{D42A27DB-BD31-4B8C-83A1-F6EECF244321}">
                <p14:modId xmlns:p14="http://schemas.microsoft.com/office/powerpoint/2010/main" val="748530057"/>
              </p:ext>
            </p:extLst>
          </p:nvPr>
        </p:nvGraphicFramePr>
        <p:xfrm>
          <a:off x="2097741" y="1432006"/>
          <a:ext cx="792088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2761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4A7D5-179A-4853-B1CE-91EE2D061421}"/>
              </a:ext>
            </a:extLst>
          </p:cNvPr>
          <p:cNvSpPr>
            <a:spLocks noGrp="1"/>
          </p:cNvSpPr>
          <p:nvPr>
            <p:ph type="title"/>
          </p:nvPr>
        </p:nvSpPr>
        <p:spPr/>
        <p:txBody>
          <a:bodyPr>
            <a:normAutofit/>
          </a:bodyPr>
          <a:lstStyle/>
          <a:p>
            <a:pPr algn="ctr"/>
            <a:r>
              <a:rPr lang="en-GB" sz="6000" dirty="0">
                <a:solidFill>
                  <a:srgbClr val="55595A"/>
                </a:solidFill>
                <a:latin typeface="Bebas neue" panose="020B0606020202050201" pitchFamily="34" charset="0"/>
                <a:ea typeface="Lato" panose="020F0502020204030203" pitchFamily="34" charset="0"/>
                <a:cs typeface="Lato" panose="020F0502020204030203" pitchFamily="34" charset="0"/>
              </a:rPr>
              <a:t>Further resources: raising awareness </a:t>
            </a:r>
          </a:p>
        </p:txBody>
      </p:sp>
      <p:sp>
        <p:nvSpPr>
          <p:cNvPr id="3" name="Content Placeholder 2">
            <a:extLst>
              <a:ext uri="{FF2B5EF4-FFF2-40B4-BE49-F238E27FC236}">
                <a16:creationId xmlns:a16="http://schemas.microsoft.com/office/drawing/2014/main" id="{8386EC8C-F468-42B7-BB6F-531F1B30A682}"/>
              </a:ext>
            </a:extLst>
          </p:cNvPr>
          <p:cNvSpPr>
            <a:spLocks noGrp="1"/>
          </p:cNvSpPr>
          <p:nvPr>
            <p:ph idx="1"/>
          </p:nvPr>
        </p:nvSpPr>
        <p:spPr/>
        <p:txBody>
          <a:bodyPr/>
          <a:lstStyle/>
          <a:p>
            <a:pPr>
              <a:lnSpc>
                <a:spcPct val="100000"/>
              </a:lnSpc>
              <a:buClr>
                <a:srgbClr val="F9C802"/>
              </a:buCl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The Clewer Initiative has loads of posters, leaflets, and awareness raising materials available to download from their website: </a:t>
            </a:r>
            <a:r>
              <a:rPr lang="en-GB" dirty="0">
                <a:solidFill>
                  <a:srgbClr val="55595A"/>
                </a:solidFill>
                <a:latin typeface="Lato" panose="020F0502020204030203" pitchFamily="34" charset="0"/>
                <a:ea typeface="Lato" panose="020F0502020204030203" pitchFamily="34" charset="0"/>
                <a:cs typeface="Lato" panose="020F0502020204030203" pitchFamily="34" charset="0"/>
                <a:hlinkClick r:id="rId2"/>
              </a:rPr>
              <a:t>www.theclewerinitiative.org/resources</a:t>
            </a:r>
            <a:r>
              <a:rPr lang="en-GB" dirty="0">
                <a:solidFill>
                  <a:srgbClr val="55595A"/>
                </a:solidFill>
                <a:latin typeface="Lato" panose="020F0502020204030203" pitchFamily="34" charset="0"/>
                <a:ea typeface="Lato" panose="020F0502020204030203" pitchFamily="34" charset="0"/>
                <a:cs typeface="Lato" panose="020F0502020204030203" pitchFamily="34" charset="0"/>
              </a:rPr>
              <a:t>.</a:t>
            </a:r>
          </a:p>
          <a:p>
            <a:pPr>
              <a:lnSpc>
                <a:spcPct val="100000"/>
              </a:lnSpc>
              <a:buClr>
                <a:srgbClr val="F9C802"/>
              </a:buClr>
            </a:pPr>
            <a:r>
              <a:rPr lang="en-GB" dirty="0">
                <a:solidFill>
                  <a:srgbClr val="55595A"/>
                </a:solidFill>
                <a:latin typeface="Lato" panose="020F0502020204030203" pitchFamily="34" charset="0"/>
                <a:ea typeface="Lato" panose="020F0502020204030203" pitchFamily="34" charset="0"/>
                <a:cs typeface="Lato" panose="020F0502020204030203" pitchFamily="34" charset="0"/>
              </a:rPr>
              <a:t>Find posters and leaflets in 19 different languages on the GLAA website: </a:t>
            </a:r>
            <a:r>
              <a:rPr lang="en-GB" dirty="0">
                <a:solidFill>
                  <a:srgbClr val="55595A"/>
                </a:solidFill>
                <a:latin typeface="Lato" panose="020F0502020204030203" pitchFamily="34" charset="0"/>
                <a:ea typeface="Lato" panose="020F0502020204030203" pitchFamily="34" charset="0"/>
                <a:cs typeface="Lato" panose="020F0502020204030203" pitchFamily="34" charset="0"/>
                <a:hlinkClick r:id="rId3"/>
              </a:rPr>
              <a:t>www.gla.gov.uk/publications/resources/</a:t>
            </a:r>
            <a:r>
              <a:rPr lang="en-GB" dirty="0">
                <a:solidFill>
                  <a:srgbClr val="55595A"/>
                </a:solidFill>
                <a:latin typeface="Lato" panose="020F0502020204030203" pitchFamily="34" charset="0"/>
                <a:ea typeface="Lato" panose="020F0502020204030203" pitchFamily="34" charset="0"/>
                <a:cs typeface="Lato" panose="020F0502020204030203" pitchFamily="34" charset="0"/>
              </a:rPr>
              <a:t>.</a:t>
            </a:r>
          </a:p>
          <a:p>
            <a:pPr marL="0" indent="0">
              <a:buClr>
                <a:srgbClr val="F9C802"/>
              </a:buClr>
              <a:buNone/>
            </a:pPr>
            <a:endParaRPr lang="en-GB" dirty="0">
              <a:solidFill>
                <a:srgbClr val="55595A"/>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6695D6CB-938B-4BF7-98AE-5C6CBC077B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9213" y="5862923"/>
            <a:ext cx="2574747" cy="1195044"/>
          </a:xfrm>
          <a:prstGeom prst="rect">
            <a:avLst/>
          </a:prstGeom>
          <a:noFill/>
        </p:spPr>
      </p:pic>
    </p:spTree>
    <p:extLst>
      <p:ext uri="{BB962C8B-B14F-4D97-AF65-F5344CB8AC3E}">
        <p14:creationId xmlns:p14="http://schemas.microsoft.com/office/powerpoint/2010/main" val="1460797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9C80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221061-585F-4866-9F98-A5F957942BEA}"/>
              </a:ext>
            </a:extLst>
          </p:cNvPr>
          <p:cNvSpPr>
            <a:spLocks noGrp="1"/>
          </p:cNvSpPr>
          <p:nvPr>
            <p:ph type="title"/>
          </p:nvPr>
        </p:nvSpPr>
        <p:spPr>
          <a:xfrm>
            <a:off x="838200" y="941340"/>
            <a:ext cx="10515600" cy="1325563"/>
          </a:xfrm>
        </p:spPr>
        <p:txBody>
          <a:bodyPr>
            <a:normAutofit/>
          </a:bodyPr>
          <a:lstStyle/>
          <a:p>
            <a:pPr algn="ctr"/>
            <a:r>
              <a:rPr lang="en-GB" sz="7200" dirty="0">
                <a:solidFill>
                  <a:srgbClr val="5B5F60"/>
                </a:solidFill>
                <a:latin typeface="Bebas Neue" panose="020B0606020202050201" pitchFamily="34" charset="0"/>
              </a:rPr>
              <a:t>Any questions? </a:t>
            </a:r>
          </a:p>
        </p:txBody>
      </p:sp>
      <p:sp>
        <p:nvSpPr>
          <p:cNvPr id="5" name="TextBox 4">
            <a:extLst>
              <a:ext uri="{FF2B5EF4-FFF2-40B4-BE49-F238E27FC236}">
                <a16:creationId xmlns:a16="http://schemas.microsoft.com/office/drawing/2014/main" id="{93355565-A39E-44D3-A620-14E287FDCC09}"/>
              </a:ext>
            </a:extLst>
          </p:cNvPr>
          <p:cNvSpPr txBox="1"/>
          <p:nvPr/>
        </p:nvSpPr>
        <p:spPr>
          <a:xfrm>
            <a:off x="2019418" y="2196813"/>
            <a:ext cx="8153164" cy="1384995"/>
          </a:xfrm>
          <a:prstGeom prst="rect">
            <a:avLst/>
          </a:prstGeom>
          <a:solidFill>
            <a:srgbClr val="F9C802"/>
          </a:solidFill>
          <a:effectLst/>
        </p:spPr>
        <p:txBody>
          <a:bodyPr wrap="square" rtlCol="0">
            <a:spAutoFit/>
          </a:bodyPr>
          <a:lstStyle/>
          <a:p>
            <a:pPr algn="ctr"/>
            <a:r>
              <a:rPr lang="en-GB" sz="2800" dirty="0">
                <a:solidFill>
                  <a:srgbClr val="55595A"/>
                </a:solidFill>
                <a:latin typeface="Bebas neue" panose="020B0606020202050201" pitchFamily="34" charset="0"/>
                <a:ea typeface="Lato" panose="020F0502020204030203" pitchFamily="34" charset="0"/>
                <a:cs typeface="Lato" panose="020F0502020204030203" pitchFamily="34" charset="0"/>
              </a:rPr>
              <a:t>What to do if you suspect someone is a victim of modern slavery:</a:t>
            </a:r>
          </a:p>
          <a:p>
            <a:pPr algn="ctr"/>
            <a:r>
              <a:rPr lang="en-GB" sz="2800" dirty="0">
                <a:solidFill>
                  <a:srgbClr val="55595A"/>
                </a:solidFill>
                <a:latin typeface="Bebas neue" panose="020B0606020202050201" pitchFamily="34" charset="0"/>
                <a:ea typeface="Lato" panose="020F0502020204030203" pitchFamily="34" charset="0"/>
                <a:cs typeface="Lato" panose="020F0502020204030203" pitchFamily="34" charset="0"/>
              </a:rPr>
              <a:t>In an emergency call 999</a:t>
            </a:r>
          </a:p>
          <a:p>
            <a:pPr algn="ctr"/>
            <a:r>
              <a:rPr lang="en-GB" sz="2800" dirty="0">
                <a:solidFill>
                  <a:srgbClr val="55595A"/>
                </a:solidFill>
                <a:latin typeface="Bebas neue" panose="020B0606020202050201" pitchFamily="34" charset="0"/>
                <a:ea typeface="Lato" panose="020F0502020204030203" pitchFamily="34" charset="0"/>
                <a:cs typeface="Lato" panose="020F0502020204030203" pitchFamily="34" charset="0"/>
              </a:rPr>
              <a:t>Report concerns to the Modern Slavery Helpline: 08000 121 700</a:t>
            </a:r>
          </a:p>
        </p:txBody>
      </p:sp>
      <p:sp>
        <p:nvSpPr>
          <p:cNvPr id="7" name="Rectangle 6">
            <a:extLst>
              <a:ext uri="{FF2B5EF4-FFF2-40B4-BE49-F238E27FC236}">
                <a16:creationId xmlns:a16="http://schemas.microsoft.com/office/drawing/2014/main" id="{C43C0FDF-396E-448E-AAE7-B8AFFFBD56A9}"/>
              </a:ext>
            </a:extLst>
          </p:cNvPr>
          <p:cNvSpPr/>
          <p:nvPr/>
        </p:nvSpPr>
        <p:spPr>
          <a:xfrm>
            <a:off x="9339532" y="0"/>
            <a:ext cx="2852468" cy="1029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8E162013-9572-4E5D-9C58-F6C45B608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4479" y="-125802"/>
            <a:ext cx="3062573" cy="1281022"/>
          </a:xfrm>
          <a:prstGeom prst="rect">
            <a:avLst/>
          </a:prstGeom>
        </p:spPr>
      </p:pic>
      <p:sp>
        <p:nvSpPr>
          <p:cNvPr id="8" name="TextBox 7">
            <a:extLst>
              <a:ext uri="{FF2B5EF4-FFF2-40B4-BE49-F238E27FC236}">
                <a16:creationId xmlns:a16="http://schemas.microsoft.com/office/drawing/2014/main" id="{5F593C64-9434-4268-BEE9-48C141D42859}"/>
              </a:ext>
            </a:extLst>
          </p:cNvPr>
          <p:cNvSpPr txBox="1"/>
          <p:nvPr/>
        </p:nvSpPr>
        <p:spPr>
          <a:xfrm>
            <a:off x="2989671" y="3776224"/>
            <a:ext cx="6212658" cy="1219757"/>
          </a:xfrm>
          <a:prstGeom prst="rect">
            <a:avLst/>
          </a:prstGeom>
          <a:noFill/>
        </p:spPr>
        <p:txBody>
          <a:bodyPr wrap="square">
            <a:spAutoFit/>
          </a:bodyPr>
          <a:lstStyle/>
          <a:p>
            <a:pPr algn="ctr">
              <a:spcAft>
                <a:spcPts val="0"/>
              </a:spcAft>
            </a:pPr>
            <a:r>
              <a:rPr lang="en-GB" sz="2400" dirty="0">
                <a:solidFill>
                  <a:schemeClr val="bg1"/>
                </a:solidFill>
                <a:latin typeface="Bebas Neue" panose="020B0606020202050201" pitchFamily="34" charset="0"/>
                <a:ea typeface="Calibri" panose="020F0502020204030204" pitchFamily="34" charset="0"/>
                <a:cs typeface="Times New Roman" panose="02020603050405020304" pitchFamily="18" charset="0"/>
              </a:rPr>
              <a:t>Si</a:t>
            </a:r>
            <a:r>
              <a:rPr lang="en-GB" sz="2400" dirty="0">
                <a:solidFill>
                  <a:schemeClr val="bg1"/>
                </a:solidFill>
                <a:effectLst/>
                <a:latin typeface="Bebas Neue" panose="020B0606020202050201" pitchFamily="34" charset="0"/>
                <a:ea typeface="Calibri" panose="020F0502020204030204" pitchFamily="34" charset="0"/>
                <a:cs typeface="Times New Roman" panose="02020603050405020304" pitchFamily="18" charset="0"/>
              </a:rPr>
              <a:t>gn up to The Clewer Initiative newsletter at: </a:t>
            </a:r>
            <a:r>
              <a:rPr lang="en-GB" sz="2400" u="sng" dirty="0">
                <a:solidFill>
                  <a:schemeClr val="bg1"/>
                </a:solidFill>
                <a:effectLst/>
                <a:latin typeface="Bebas Neue" panose="020B0606020202050201"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http://eepurl.com/cQfZYT</a:t>
            </a:r>
            <a:endParaRPr lang="en-GB" sz="2400" dirty="0">
              <a:effectLst/>
              <a:latin typeface="Calibri" panose="020F0502020204030204" pitchFamily="34" charset="0"/>
              <a:ea typeface="Calibri" panose="020F0502020204030204" pitchFamily="34" charset="0"/>
            </a:endParaRPr>
          </a:p>
          <a:p>
            <a:pPr algn="ctr">
              <a:lnSpc>
                <a:spcPct val="107000"/>
              </a:lnSpc>
              <a:spcAft>
                <a:spcPts val="800"/>
              </a:spcAft>
            </a:pPr>
            <a:endParaRPr lang="en-GB" sz="2400" dirty="0">
              <a:solidFill>
                <a:schemeClr val="bg1"/>
              </a:solidFill>
              <a:effectLst/>
              <a:latin typeface="Bebas Neue" panose="020B0606020202050201" pitchFamily="34" charset="0"/>
              <a:ea typeface="Calibri" panose="020F0502020204030204" pitchFamily="34" charset="0"/>
              <a:cs typeface="Times New Roman" panose="02020603050405020304" pitchFamily="18" charset="0"/>
            </a:endParaRPr>
          </a:p>
        </p:txBody>
      </p:sp>
      <p:pic>
        <p:nvPicPr>
          <p:cNvPr id="10" name="Picture 9" descr="A screenshot of a cell phone&#10;&#10;Description automatically generated">
            <a:extLst>
              <a:ext uri="{FF2B5EF4-FFF2-40B4-BE49-F238E27FC236}">
                <a16:creationId xmlns:a16="http://schemas.microsoft.com/office/drawing/2014/main" id="{58AE1986-16F8-414A-8B25-09F70BA1E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1441" y="4905648"/>
            <a:ext cx="2969118" cy="1485816"/>
          </a:xfrm>
          <a:prstGeom prst="rect">
            <a:avLst/>
          </a:prstGeom>
        </p:spPr>
      </p:pic>
    </p:spTree>
    <p:extLst>
      <p:ext uri="{BB962C8B-B14F-4D97-AF65-F5344CB8AC3E}">
        <p14:creationId xmlns:p14="http://schemas.microsoft.com/office/powerpoint/2010/main" val="272141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18B0-0630-4B16-AFD0-A9493043B34D}"/>
              </a:ext>
            </a:extLst>
          </p:cNvPr>
          <p:cNvSpPr>
            <a:spLocks noGrp="1"/>
          </p:cNvSpPr>
          <p:nvPr>
            <p:ph type="title"/>
          </p:nvPr>
        </p:nvSpPr>
        <p:spPr/>
        <p:txBody>
          <a:bodyPr>
            <a:normAutofit/>
          </a:bodyPr>
          <a:lstStyle/>
          <a:p>
            <a:pPr algn="ctr"/>
            <a:r>
              <a:rPr lang="en-GB" sz="6000" dirty="0">
                <a:solidFill>
                  <a:srgbClr val="5B5F60"/>
                </a:solidFill>
                <a:latin typeface="Bebas Neue" panose="020B0606020202050201" pitchFamily="34" charset="0"/>
              </a:rPr>
              <a:t>The Clewer Initiative film: We See You</a:t>
            </a:r>
          </a:p>
        </p:txBody>
      </p:sp>
      <p:sp>
        <p:nvSpPr>
          <p:cNvPr id="3" name="Content Placeholder 2">
            <a:extLst>
              <a:ext uri="{FF2B5EF4-FFF2-40B4-BE49-F238E27FC236}">
                <a16:creationId xmlns:a16="http://schemas.microsoft.com/office/drawing/2014/main" id="{B265CCE8-B75C-4C52-841C-1A59BAC0958C}"/>
              </a:ext>
            </a:extLst>
          </p:cNvPr>
          <p:cNvSpPr>
            <a:spLocks noGrp="1"/>
          </p:cNvSpPr>
          <p:nvPr>
            <p:ph idx="1"/>
          </p:nvPr>
        </p:nvSpPr>
        <p:spPr/>
        <p:txBody>
          <a:bodyPr/>
          <a:lstStyle/>
          <a:p>
            <a:pPr marL="0" indent="0">
              <a:buClr>
                <a:srgbClr val="F9C802"/>
              </a:buClr>
              <a:buNone/>
            </a:pPr>
            <a:r>
              <a:rPr lang="en-GB" dirty="0">
                <a:solidFill>
                  <a:srgbClr val="5B5F60"/>
                </a:solidFill>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https://www.youtube.com/watch?v=I6OddIYjQ-E</a:t>
            </a:r>
            <a:r>
              <a:rPr lang="en-GB" dirty="0">
                <a:solidFill>
                  <a:srgbClr val="5B5F60"/>
                </a:solidFill>
                <a:latin typeface="Lato" panose="020F0502020204030203" pitchFamily="34" charset="0"/>
                <a:ea typeface="Lato" panose="020F0502020204030203" pitchFamily="34" charset="0"/>
                <a:cs typeface="Lato" panose="020F0502020204030203" pitchFamily="34" charset="0"/>
              </a:rPr>
              <a:t> </a:t>
            </a:r>
          </a:p>
          <a:p>
            <a:pPr marL="0" indent="0">
              <a:buClr>
                <a:srgbClr val="F9C802"/>
              </a:buClr>
              <a:buNone/>
            </a:pPr>
            <a:r>
              <a:rPr lang="en-GB" dirty="0">
                <a:solidFill>
                  <a:srgbClr val="5B5F60"/>
                </a:solidFill>
                <a:latin typeface="Lato" panose="020F0502020204030203" pitchFamily="34" charset="0"/>
                <a:ea typeface="Lato" panose="020F0502020204030203" pitchFamily="34" charset="0"/>
                <a:cs typeface="Lato" panose="020F0502020204030203" pitchFamily="34" charset="0"/>
              </a:rPr>
              <a:t>Please contact us at </a:t>
            </a:r>
            <a:r>
              <a:rPr lang="en-GB" dirty="0">
                <a:solidFill>
                  <a:srgbClr val="5B5F60"/>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clewerinitiative@churchofengland.org</a:t>
            </a:r>
            <a:r>
              <a:rPr lang="en-GB" dirty="0">
                <a:solidFill>
                  <a:srgbClr val="5B5F60"/>
                </a:solidFill>
                <a:latin typeface="Lato" panose="020F0502020204030203" pitchFamily="34" charset="0"/>
                <a:ea typeface="Lato" panose="020F0502020204030203" pitchFamily="34" charset="0"/>
                <a:cs typeface="Lato" panose="020F0502020204030203" pitchFamily="34" charset="0"/>
              </a:rPr>
              <a:t> if you would like a downloadable copy of the film. </a:t>
            </a:r>
          </a:p>
        </p:txBody>
      </p:sp>
      <p:pic>
        <p:nvPicPr>
          <p:cNvPr id="4" name="Picture 3">
            <a:extLst>
              <a:ext uri="{FF2B5EF4-FFF2-40B4-BE49-F238E27FC236}">
                <a16:creationId xmlns:a16="http://schemas.microsoft.com/office/drawing/2014/main" id="{8E0635A5-8503-4BBD-ABE1-585D1AB1A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015" y="5697693"/>
            <a:ext cx="3062573" cy="1281022"/>
          </a:xfrm>
          <a:prstGeom prst="rect">
            <a:avLst/>
          </a:prstGeom>
        </p:spPr>
      </p:pic>
    </p:spTree>
    <p:extLst>
      <p:ext uri="{BB962C8B-B14F-4D97-AF65-F5344CB8AC3E}">
        <p14:creationId xmlns:p14="http://schemas.microsoft.com/office/powerpoint/2010/main" val="3408998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53319-B3E8-481F-A518-5BF6898EBB83}"/>
              </a:ext>
            </a:extLst>
          </p:cNvPr>
          <p:cNvSpPr>
            <a:spLocks noGrp="1"/>
          </p:cNvSpPr>
          <p:nvPr>
            <p:ph type="title"/>
          </p:nvPr>
        </p:nvSpPr>
        <p:spPr/>
        <p:txBody>
          <a:bodyPr>
            <a:normAutofit/>
          </a:bodyPr>
          <a:lstStyle/>
          <a:p>
            <a:pPr algn="ctr"/>
            <a:r>
              <a:rPr lang="en-GB" sz="6000" dirty="0">
                <a:solidFill>
                  <a:srgbClr val="5B5F60"/>
                </a:solidFill>
                <a:latin typeface="Bebas Neue" panose="020B0606020202050201" pitchFamily="34" charset="0"/>
              </a:rPr>
              <a:t>Who are the Clewer Initiative? </a:t>
            </a:r>
          </a:p>
        </p:txBody>
      </p:sp>
      <p:sp>
        <p:nvSpPr>
          <p:cNvPr id="3" name="Content Placeholder 2">
            <a:extLst>
              <a:ext uri="{FF2B5EF4-FFF2-40B4-BE49-F238E27FC236}">
                <a16:creationId xmlns:a16="http://schemas.microsoft.com/office/drawing/2014/main" id="{6FF4A6E0-F4A2-4654-9534-C1D828430819}"/>
              </a:ext>
            </a:extLst>
          </p:cNvPr>
          <p:cNvSpPr>
            <a:spLocks noGrp="1"/>
          </p:cNvSpPr>
          <p:nvPr>
            <p:ph idx="1"/>
          </p:nvPr>
        </p:nvSpPr>
        <p:spPr/>
        <p:txBody>
          <a:bodyPr/>
          <a:lstStyle/>
          <a:p>
            <a:pPr marL="457200" indent="-457200">
              <a:lnSpc>
                <a:spcPct val="100000"/>
              </a:lnSpc>
              <a:buClr>
                <a:srgbClr val="F9C802"/>
              </a:buClr>
              <a:buFont typeface="Arial" panose="020B0604020202020204" pitchFamily="34" charset="0"/>
              <a:buChar cha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The Clewer Initiative is a Church of England project, helping dioceses to raise awareness of modern slavery and provide support and care to the victims.</a:t>
            </a:r>
          </a:p>
          <a:p>
            <a:pPr marL="457200" indent="-457200">
              <a:lnSpc>
                <a:spcPct val="100000"/>
              </a:lnSpc>
              <a:buClr>
                <a:srgbClr val="F9C802"/>
              </a:buClr>
              <a:buFont typeface="Arial" panose="020B0604020202020204" pitchFamily="34" charset="0"/>
              <a:buChar cha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We believe that the tools to end modern slavery already exist within the local community. </a:t>
            </a:r>
          </a:p>
          <a:p>
            <a:pPr marL="457200" indent="-457200">
              <a:lnSpc>
                <a:spcPct val="100000"/>
              </a:lnSpc>
              <a:buClr>
                <a:srgbClr val="F9C802"/>
              </a:buClr>
              <a:buFont typeface="Arial" panose="020B0604020202020204" pitchFamily="34" charset="0"/>
              <a:buChar cha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We’re working individually with dioceses across England, supporting them as they explore how they could help end modern slavery in their area.</a:t>
            </a:r>
          </a:p>
          <a:p>
            <a:pPr marL="457200" indent="-457200">
              <a:lnSpc>
                <a:spcPct val="100000"/>
              </a:lnSpc>
              <a:buClr>
                <a:srgbClr val="F9C802"/>
              </a:buClr>
              <a:buFont typeface="Arial" panose="020B0604020202020204" pitchFamily="34" charset="0"/>
              <a:buChar cha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www.theclewerinitiative.org</a:t>
            </a: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 </a:t>
            </a:r>
          </a:p>
          <a:p>
            <a:endParaRPr lang="en-GB" dirty="0"/>
          </a:p>
        </p:txBody>
      </p:sp>
      <p:pic>
        <p:nvPicPr>
          <p:cNvPr id="4" name="Picture 3">
            <a:extLst>
              <a:ext uri="{FF2B5EF4-FFF2-40B4-BE49-F238E27FC236}">
                <a16:creationId xmlns:a16="http://schemas.microsoft.com/office/drawing/2014/main" id="{C9ACD89E-0B1C-4BA1-A1CB-0CAE77960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015" y="5697693"/>
            <a:ext cx="3062573" cy="1281022"/>
          </a:xfrm>
          <a:prstGeom prst="rect">
            <a:avLst/>
          </a:prstGeom>
        </p:spPr>
      </p:pic>
    </p:spTree>
    <p:extLst>
      <p:ext uri="{BB962C8B-B14F-4D97-AF65-F5344CB8AC3E}">
        <p14:creationId xmlns:p14="http://schemas.microsoft.com/office/powerpoint/2010/main" val="567099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FC5E3-0A03-4BCE-9314-9D4034CA471B}"/>
              </a:ext>
            </a:extLst>
          </p:cNvPr>
          <p:cNvSpPr>
            <a:spLocks noGrp="1"/>
          </p:cNvSpPr>
          <p:nvPr>
            <p:ph type="title"/>
          </p:nvPr>
        </p:nvSpPr>
        <p:spPr/>
        <p:txBody>
          <a:bodyPr>
            <a:normAutofit/>
          </a:bodyPr>
          <a:lstStyle/>
          <a:p>
            <a:pPr algn="ctr"/>
            <a:r>
              <a:rPr lang="en-GB" sz="6000" dirty="0">
                <a:solidFill>
                  <a:srgbClr val="5B5F60"/>
                </a:solidFill>
                <a:latin typeface="Bebas Neue" panose="020B0606020202050201" pitchFamily="34" charset="0"/>
              </a:rPr>
              <a:t>Modern Slavery Definition</a:t>
            </a:r>
          </a:p>
        </p:txBody>
      </p:sp>
      <p:sp>
        <p:nvSpPr>
          <p:cNvPr id="3" name="Content Placeholder 2">
            <a:extLst>
              <a:ext uri="{FF2B5EF4-FFF2-40B4-BE49-F238E27FC236}">
                <a16:creationId xmlns:a16="http://schemas.microsoft.com/office/drawing/2014/main" id="{4858B786-9CBC-4E9D-A3E6-CF82307DFDEA}"/>
              </a:ext>
            </a:extLst>
          </p:cNvPr>
          <p:cNvSpPr>
            <a:spLocks noGrp="1"/>
          </p:cNvSpPr>
          <p:nvPr>
            <p:ph idx="1"/>
          </p:nvPr>
        </p:nvSpPr>
        <p:spPr/>
        <p:txBody>
          <a:bodyPr/>
          <a:lstStyle/>
          <a:p>
            <a:pPr marL="0" indent="0">
              <a:buNone/>
              <a:defRP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From the Modern Slavery Act 2015:</a:t>
            </a:r>
          </a:p>
          <a:p>
            <a:pPr>
              <a:lnSpc>
                <a:spcPct val="100000"/>
              </a:lnSpc>
              <a:buClr>
                <a:srgbClr val="F9C802"/>
              </a:buClr>
              <a:buFont typeface="+mj-lt"/>
              <a:buAutoNum type="arabicPeriod"/>
              <a:defRPr/>
            </a:pPr>
            <a:r>
              <a:rPr lang="en-GB" altLang="en-US" b="1" dirty="0">
                <a:solidFill>
                  <a:srgbClr val="5B5F60"/>
                </a:solidFill>
                <a:latin typeface="Lato" panose="020F0502020204030203" pitchFamily="34" charset="0"/>
                <a:ea typeface="Lato" panose="020F0502020204030203" pitchFamily="34" charset="0"/>
                <a:cs typeface="Lato" panose="020F0502020204030203" pitchFamily="34" charset="0"/>
              </a:rPr>
              <a:t> </a:t>
            </a: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Modern Slavery: encompasses slavery, human trafficking, servitude, forced or compulsory labour. </a:t>
            </a:r>
          </a:p>
          <a:p>
            <a:pPr>
              <a:lnSpc>
                <a:spcPct val="100000"/>
              </a:lnSpc>
              <a:buClr>
                <a:srgbClr val="F9C802"/>
              </a:buClr>
              <a:buFont typeface="+mj-lt"/>
              <a:buAutoNum type="arabicPeriod"/>
              <a:defRP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Traffickers and slave masters use whatever means they have at their disposal to </a:t>
            </a:r>
            <a:r>
              <a:rPr lang="en-GB" altLang="en-US" b="1" dirty="0">
                <a:solidFill>
                  <a:srgbClr val="5B5F60"/>
                </a:solidFill>
                <a:highlight>
                  <a:srgbClr val="F9C802"/>
                </a:highlight>
                <a:latin typeface="Lato" panose="020F0502020204030203" pitchFamily="34" charset="0"/>
                <a:ea typeface="Lato" panose="020F0502020204030203" pitchFamily="34" charset="0"/>
                <a:cs typeface="Lato" panose="020F0502020204030203" pitchFamily="34" charset="0"/>
              </a:rPr>
              <a:t>coerce, deceive</a:t>
            </a:r>
            <a:r>
              <a:rPr lang="en-GB" altLang="en-US" dirty="0">
                <a:solidFill>
                  <a:srgbClr val="5B5F60"/>
                </a:solidFill>
                <a:highlight>
                  <a:srgbClr val="F9C802"/>
                </a:highlight>
                <a:latin typeface="Lato" panose="020F0502020204030203" pitchFamily="34" charset="0"/>
                <a:ea typeface="Lato" panose="020F0502020204030203" pitchFamily="34" charset="0"/>
                <a:cs typeface="Lato" panose="020F0502020204030203" pitchFamily="34" charset="0"/>
              </a:rPr>
              <a:t> and </a:t>
            </a:r>
            <a:r>
              <a:rPr lang="en-GB" altLang="en-US" b="1" dirty="0">
                <a:solidFill>
                  <a:srgbClr val="5B5F60"/>
                </a:solidFill>
                <a:highlight>
                  <a:srgbClr val="F9C802"/>
                </a:highlight>
                <a:latin typeface="Lato" panose="020F0502020204030203" pitchFamily="34" charset="0"/>
                <a:ea typeface="Lato" panose="020F0502020204030203" pitchFamily="34" charset="0"/>
                <a:cs typeface="Lato" panose="020F0502020204030203" pitchFamily="34" charset="0"/>
              </a:rPr>
              <a:t>force</a:t>
            </a:r>
            <a:r>
              <a:rPr lang="en-GB" altLang="en-US" dirty="0">
                <a:solidFill>
                  <a:srgbClr val="5B5F60"/>
                </a:solidFill>
                <a:highlight>
                  <a:srgbClr val="F9C802"/>
                </a:highlight>
                <a:latin typeface="Lato" panose="020F0502020204030203" pitchFamily="34" charset="0"/>
                <a:ea typeface="Lato" panose="020F0502020204030203" pitchFamily="34" charset="0"/>
                <a:cs typeface="Lato" panose="020F0502020204030203" pitchFamily="34" charset="0"/>
              </a:rPr>
              <a:t> </a:t>
            </a: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individuals into a life of abuse, servitude and inhumane treatment.</a:t>
            </a:r>
          </a:p>
          <a:p>
            <a:pPr marL="0" indent="0">
              <a:buNone/>
            </a:pPr>
            <a:endParaRPr lang="en-GB" dirty="0"/>
          </a:p>
        </p:txBody>
      </p:sp>
      <p:pic>
        <p:nvPicPr>
          <p:cNvPr id="4" name="Picture 3">
            <a:extLst>
              <a:ext uri="{FF2B5EF4-FFF2-40B4-BE49-F238E27FC236}">
                <a16:creationId xmlns:a16="http://schemas.microsoft.com/office/drawing/2014/main" id="{D534B3FE-2F0F-4F17-BF33-238B90793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015" y="5697693"/>
            <a:ext cx="3062573" cy="1281022"/>
          </a:xfrm>
          <a:prstGeom prst="rect">
            <a:avLst/>
          </a:prstGeom>
        </p:spPr>
      </p:pic>
    </p:spTree>
    <p:extLst>
      <p:ext uri="{BB962C8B-B14F-4D97-AF65-F5344CB8AC3E}">
        <p14:creationId xmlns:p14="http://schemas.microsoft.com/office/powerpoint/2010/main" val="356547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F3140-B01B-485C-A78E-B3BD26C99BB6}"/>
              </a:ext>
            </a:extLst>
          </p:cNvPr>
          <p:cNvSpPr>
            <a:spLocks noGrp="1"/>
          </p:cNvSpPr>
          <p:nvPr>
            <p:ph type="title"/>
          </p:nvPr>
        </p:nvSpPr>
        <p:spPr>
          <a:xfrm>
            <a:off x="0" y="365125"/>
            <a:ext cx="12117238" cy="1325563"/>
          </a:xfrm>
        </p:spPr>
        <p:txBody>
          <a:bodyPr>
            <a:noAutofit/>
          </a:bodyPr>
          <a:lstStyle/>
          <a:p>
            <a:pPr algn="ctr"/>
            <a:r>
              <a:rPr lang="en-GB" sz="6000" dirty="0">
                <a:solidFill>
                  <a:srgbClr val="5B5F60"/>
                </a:solidFill>
                <a:latin typeface="Bebas Neue" panose="020B0606020202050201" pitchFamily="34" charset="0"/>
              </a:rPr>
              <a:t>What are the different types of exploitation? </a:t>
            </a:r>
          </a:p>
        </p:txBody>
      </p:sp>
      <p:sp>
        <p:nvSpPr>
          <p:cNvPr id="3" name="Content Placeholder 2">
            <a:extLst>
              <a:ext uri="{FF2B5EF4-FFF2-40B4-BE49-F238E27FC236}">
                <a16:creationId xmlns:a16="http://schemas.microsoft.com/office/drawing/2014/main" id="{A915D644-CCF4-487C-BA33-552E095D17B4}"/>
              </a:ext>
            </a:extLst>
          </p:cNvPr>
          <p:cNvSpPr>
            <a:spLocks noGrp="1"/>
          </p:cNvSpPr>
          <p:nvPr>
            <p:ph sz="half" idx="1"/>
          </p:nvPr>
        </p:nvSpPr>
        <p:spPr/>
        <p:txBody>
          <a:bodyPr/>
          <a:lstStyle/>
          <a:p>
            <a:pPr>
              <a:buClr>
                <a:srgbClr val="F9C802"/>
              </a:buCl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l</a:t>
            </a:r>
            <a:r>
              <a:rPr lang="en-GB" altLang="en-US" sz="2800" dirty="0">
                <a:solidFill>
                  <a:srgbClr val="5B5F60"/>
                </a:solidFill>
                <a:latin typeface="Lato" panose="020F0502020204030203" pitchFamily="34" charset="0"/>
                <a:ea typeface="Lato" panose="020F0502020204030203" pitchFamily="34" charset="0"/>
                <a:cs typeface="Lato" panose="020F0502020204030203" pitchFamily="34" charset="0"/>
              </a:rPr>
              <a:t>abour exploitation</a:t>
            </a:r>
          </a:p>
          <a:p>
            <a:pPr>
              <a:buClr>
                <a:srgbClr val="F9C802"/>
              </a:buCl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s</a:t>
            </a:r>
            <a:r>
              <a:rPr lang="en-GB" altLang="en-US" sz="2800" dirty="0">
                <a:solidFill>
                  <a:srgbClr val="5B5F60"/>
                </a:solidFill>
                <a:latin typeface="Lato" panose="020F0502020204030203" pitchFamily="34" charset="0"/>
                <a:ea typeface="Lato" panose="020F0502020204030203" pitchFamily="34" charset="0"/>
                <a:cs typeface="Lato" panose="020F0502020204030203" pitchFamily="34" charset="0"/>
              </a:rPr>
              <a:t>exual exploitation</a:t>
            </a:r>
          </a:p>
          <a:p>
            <a:pPr>
              <a:buClr>
                <a:srgbClr val="F9C802"/>
              </a:buCl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d</a:t>
            </a:r>
            <a:r>
              <a:rPr lang="en-GB" altLang="en-US" sz="2800" dirty="0">
                <a:solidFill>
                  <a:srgbClr val="5B5F60"/>
                </a:solidFill>
                <a:latin typeface="Lato" panose="020F0502020204030203" pitchFamily="34" charset="0"/>
                <a:ea typeface="Lato" panose="020F0502020204030203" pitchFamily="34" charset="0"/>
                <a:cs typeface="Lato" panose="020F0502020204030203" pitchFamily="34" charset="0"/>
              </a:rPr>
              <a:t>omestic servitude</a:t>
            </a:r>
          </a:p>
          <a:p>
            <a:pPr>
              <a:buClr>
                <a:srgbClr val="F9C802"/>
              </a:buCl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o</a:t>
            </a:r>
            <a:r>
              <a:rPr lang="en-GB" altLang="en-US" sz="2800" dirty="0">
                <a:solidFill>
                  <a:srgbClr val="5B5F60"/>
                </a:solidFill>
                <a:latin typeface="Lato" panose="020F0502020204030203" pitchFamily="34" charset="0"/>
                <a:ea typeface="Lato" panose="020F0502020204030203" pitchFamily="34" charset="0"/>
                <a:cs typeface="Lato" panose="020F0502020204030203" pitchFamily="34" charset="0"/>
              </a:rPr>
              <a:t>rgan harvesting </a:t>
            </a:r>
          </a:p>
          <a:p>
            <a:pPr>
              <a:buClr>
                <a:srgbClr val="F9C802"/>
              </a:buCl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c</a:t>
            </a:r>
            <a:r>
              <a:rPr lang="en-GB" altLang="en-US" sz="2800" dirty="0">
                <a:solidFill>
                  <a:srgbClr val="5B5F60"/>
                </a:solidFill>
                <a:latin typeface="Lato" panose="020F0502020204030203" pitchFamily="34" charset="0"/>
                <a:ea typeface="Lato" panose="020F0502020204030203" pitchFamily="34" charset="0"/>
                <a:cs typeface="Lato" panose="020F0502020204030203" pitchFamily="34" charset="0"/>
              </a:rPr>
              <a:t>hild sexual exploitation</a:t>
            </a:r>
          </a:p>
          <a:p>
            <a:endParaRPr lang="en-GB" dirty="0"/>
          </a:p>
        </p:txBody>
      </p:sp>
      <p:sp>
        <p:nvSpPr>
          <p:cNvPr id="4" name="Content Placeholder 3">
            <a:extLst>
              <a:ext uri="{FF2B5EF4-FFF2-40B4-BE49-F238E27FC236}">
                <a16:creationId xmlns:a16="http://schemas.microsoft.com/office/drawing/2014/main" id="{2E8DED34-C2D7-44D5-BE65-498D7B03642A}"/>
              </a:ext>
            </a:extLst>
          </p:cNvPr>
          <p:cNvSpPr>
            <a:spLocks noGrp="1"/>
          </p:cNvSpPr>
          <p:nvPr>
            <p:ph sz="half" idx="2"/>
          </p:nvPr>
        </p:nvSpPr>
        <p:spPr/>
        <p:txBody>
          <a:bodyPr/>
          <a:lstStyle/>
          <a:p>
            <a:pPr>
              <a:buClr>
                <a:srgbClr val="F9C802"/>
              </a:buClr>
              <a:buFont typeface="Arial" panose="020B0604020202020204" pitchFamily="34" charset="0"/>
              <a:buChar cha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c</a:t>
            </a:r>
            <a:r>
              <a:rPr lang="en-GB" altLang="en-US" sz="2800" dirty="0">
                <a:solidFill>
                  <a:srgbClr val="5B5F60"/>
                </a:solidFill>
                <a:latin typeface="Lato" panose="020F0502020204030203" pitchFamily="34" charset="0"/>
                <a:ea typeface="Lato" panose="020F0502020204030203" pitchFamily="34" charset="0"/>
                <a:cs typeface="Lato" panose="020F0502020204030203" pitchFamily="34" charset="0"/>
              </a:rPr>
              <a:t>hild criminal exploitation</a:t>
            </a:r>
          </a:p>
          <a:p>
            <a:pPr>
              <a:buClr>
                <a:srgbClr val="F9C802"/>
              </a:buClr>
              <a:buFont typeface="Arial" panose="020B0604020202020204" pitchFamily="34" charset="0"/>
              <a:buChar cha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b</a:t>
            </a:r>
            <a:r>
              <a:rPr lang="en-GB" altLang="en-US" sz="2800" dirty="0">
                <a:solidFill>
                  <a:srgbClr val="5B5F60"/>
                </a:solidFill>
                <a:latin typeface="Lato" panose="020F0502020204030203" pitchFamily="34" charset="0"/>
                <a:ea typeface="Lato" panose="020F0502020204030203" pitchFamily="34" charset="0"/>
                <a:cs typeface="Lato" panose="020F0502020204030203" pitchFamily="34" charset="0"/>
              </a:rPr>
              <a:t>enefit/financial fraud</a:t>
            </a:r>
          </a:p>
          <a:p>
            <a:pPr>
              <a:buClr>
                <a:srgbClr val="F9C802"/>
              </a:buClr>
              <a:buFont typeface="Arial" panose="020B0604020202020204" pitchFamily="34" charset="0"/>
              <a:buChar cha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f</a:t>
            </a:r>
            <a:r>
              <a:rPr lang="en-GB" altLang="en-US" sz="2800" dirty="0">
                <a:solidFill>
                  <a:srgbClr val="5B5F60"/>
                </a:solidFill>
                <a:latin typeface="Lato" panose="020F0502020204030203" pitchFamily="34" charset="0"/>
                <a:ea typeface="Lato" panose="020F0502020204030203" pitchFamily="34" charset="0"/>
                <a:cs typeface="Lato" panose="020F0502020204030203" pitchFamily="34" charset="0"/>
              </a:rPr>
              <a:t>orced criminality</a:t>
            </a:r>
          </a:p>
          <a:p>
            <a:pPr>
              <a:buClr>
                <a:srgbClr val="F9C802"/>
              </a:buCl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d</a:t>
            </a:r>
            <a:r>
              <a:rPr lang="en-GB" altLang="en-US" sz="2800" dirty="0">
                <a:solidFill>
                  <a:srgbClr val="5B5F60"/>
                </a:solidFill>
                <a:latin typeface="Lato" panose="020F0502020204030203" pitchFamily="34" charset="0"/>
                <a:ea typeface="Lato" panose="020F0502020204030203" pitchFamily="34" charset="0"/>
                <a:cs typeface="Lato" panose="020F0502020204030203" pitchFamily="34" charset="0"/>
              </a:rPr>
              <a:t>ebt bondage</a:t>
            </a:r>
          </a:p>
          <a:p>
            <a:pPr>
              <a:buClr>
                <a:srgbClr val="F9C802"/>
              </a:buClr>
            </a:pPr>
            <a:r>
              <a:rPr lang="en-GB" altLang="en-US" dirty="0">
                <a:solidFill>
                  <a:srgbClr val="5B5F60"/>
                </a:solidFill>
                <a:latin typeface="Lato" panose="020F0502020204030203" pitchFamily="34" charset="0"/>
                <a:ea typeface="Lato" panose="020F0502020204030203" pitchFamily="34" charset="0"/>
                <a:cs typeface="Lato" panose="020F0502020204030203" pitchFamily="34" charset="0"/>
              </a:rPr>
              <a:t>f</a:t>
            </a:r>
            <a:r>
              <a:rPr lang="en-GB" altLang="en-US" sz="2800" dirty="0">
                <a:solidFill>
                  <a:srgbClr val="5B5F60"/>
                </a:solidFill>
                <a:latin typeface="Lato" panose="020F0502020204030203" pitchFamily="34" charset="0"/>
                <a:ea typeface="Lato" panose="020F0502020204030203" pitchFamily="34" charset="0"/>
                <a:cs typeface="Lato" panose="020F0502020204030203" pitchFamily="34" charset="0"/>
              </a:rPr>
              <a:t>orced marriage</a:t>
            </a:r>
          </a:p>
          <a:p>
            <a:pPr marL="0" indent="0">
              <a:buNone/>
            </a:pPr>
            <a:endParaRPr lang="en-GB" dirty="0"/>
          </a:p>
        </p:txBody>
      </p:sp>
      <p:pic>
        <p:nvPicPr>
          <p:cNvPr id="5" name="Picture 4">
            <a:extLst>
              <a:ext uri="{FF2B5EF4-FFF2-40B4-BE49-F238E27FC236}">
                <a16:creationId xmlns:a16="http://schemas.microsoft.com/office/drawing/2014/main" id="{C4DE4102-CC95-4D74-9282-C70508257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015" y="5697693"/>
            <a:ext cx="3062573" cy="1281022"/>
          </a:xfrm>
          <a:prstGeom prst="rect">
            <a:avLst/>
          </a:prstGeom>
        </p:spPr>
      </p:pic>
    </p:spTree>
    <p:extLst>
      <p:ext uri="{BB962C8B-B14F-4D97-AF65-F5344CB8AC3E}">
        <p14:creationId xmlns:p14="http://schemas.microsoft.com/office/powerpoint/2010/main" val="4066349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3">
            <a:extLst>
              <a:ext uri="{FF2B5EF4-FFF2-40B4-BE49-F238E27FC236}">
                <a16:creationId xmlns:a16="http://schemas.microsoft.com/office/drawing/2014/main" id="{00C50938-2DF3-472F-8340-068F6ECAB807}"/>
              </a:ext>
            </a:extLst>
          </p:cNvPr>
          <p:cNvSpPr>
            <a:spLocks noGrp="1"/>
          </p:cNvSpPr>
          <p:nvPr>
            <p:ph type="title"/>
          </p:nvPr>
        </p:nvSpPr>
        <p:spPr>
          <a:xfrm>
            <a:off x="1919537" y="298450"/>
            <a:ext cx="8440489" cy="865188"/>
          </a:xfrm>
        </p:spPr>
        <p:txBody>
          <a:bodyPr>
            <a:noAutofit/>
          </a:bodyPr>
          <a:lstStyle/>
          <a:p>
            <a:pPr eaLnBrk="1" hangingPunct="1"/>
            <a:r>
              <a:rPr lang="en-GB" altLang="en-US" sz="6000" b="0" dirty="0">
                <a:solidFill>
                  <a:srgbClr val="5B5F60"/>
                </a:solidFill>
                <a:latin typeface="Bebas Neue" panose="020B0606020202050201" pitchFamily="34" charset="0"/>
              </a:rPr>
              <a:t>Up to 136,000 victims in the UK*</a:t>
            </a:r>
          </a:p>
        </p:txBody>
      </p:sp>
      <p:pic>
        <p:nvPicPr>
          <p:cNvPr id="43013" name="Picture 2">
            <a:extLst>
              <a:ext uri="{FF2B5EF4-FFF2-40B4-BE49-F238E27FC236}">
                <a16:creationId xmlns:a16="http://schemas.microsoft.com/office/drawing/2014/main" id="{0C833A6E-577E-433E-BF18-C278B0784D87}"/>
              </a:ext>
            </a:extLst>
          </p:cNvPr>
          <p:cNvPicPr>
            <a:picLocks noChangeAspect="1"/>
          </p:cNvPicPr>
          <p:nvPr/>
        </p:nvPicPr>
        <p:blipFill rotWithShape="1">
          <a:blip r:embed="rId3">
            <a:extLst>
              <a:ext uri="{28A0092B-C50C-407E-A947-70E740481C1C}">
                <a14:useLocalDpi xmlns:a14="http://schemas.microsoft.com/office/drawing/2010/main" val="0"/>
              </a:ext>
            </a:extLst>
          </a:blip>
          <a:srcRect l="15351" t="12060" r="1091" b="3917"/>
          <a:stretch/>
        </p:blipFill>
        <p:spPr bwMode="auto">
          <a:xfrm>
            <a:off x="2041311" y="1484784"/>
            <a:ext cx="3959225" cy="223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4">
            <a:extLst>
              <a:ext uri="{FF2B5EF4-FFF2-40B4-BE49-F238E27FC236}">
                <a16:creationId xmlns:a16="http://schemas.microsoft.com/office/drawing/2014/main" id="{732738E2-EA31-4B42-8D28-8B9DE43106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4" t="5802" r="134" b="14085"/>
          <a:stretch/>
        </p:blipFill>
        <p:spPr bwMode="auto">
          <a:xfrm>
            <a:off x="2036003" y="3858851"/>
            <a:ext cx="3959225" cy="211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9455508-5C3D-4F88-8FF3-AD484225BD3F}"/>
              </a:ext>
            </a:extLst>
          </p:cNvPr>
          <p:cNvSpPr txBox="1"/>
          <p:nvPr/>
        </p:nvSpPr>
        <p:spPr>
          <a:xfrm>
            <a:off x="2036003" y="6106969"/>
            <a:ext cx="5976664" cy="338554"/>
          </a:xfrm>
          <a:prstGeom prst="rect">
            <a:avLst/>
          </a:prstGeom>
          <a:noFill/>
        </p:spPr>
        <p:txBody>
          <a:bodyPr wrap="square" rtlCol="0">
            <a:spAutoFit/>
          </a:bodyPr>
          <a:lstStyle/>
          <a:p>
            <a:r>
              <a:rPr lang="en-GB" sz="1600" b="1" dirty="0">
                <a:solidFill>
                  <a:srgbClr val="5B5F60"/>
                </a:solidFill>
                <a:latin typeface="Georgia" panose="02040502050405020303" pitchFamily="18" charset="0"/>
              </a:rPr>
              <a:t>*According to the Global Slavery Index Report 2018</a:t>
            </a:r>
          </a:p>
        </p:txBody>
      </p:sp>
      <p:pic>
        <p:nvPicPr>
          <p:cNvPr id="8" name="Picture 7">
            <a:extLst>
              <a:ext uri="{FF2B5EF4-FFF2-40B4-BE49-F238E27FC236}">
                <a16:creationId xmlns:a16="http://schemas.microsoft.com/office/drawing/2014/main" id="{4C7BE3FF-D506-48C2-9847-837A85CED1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0815" y="5825185"/>
            <a:ext cx="2757773" cy="1153529"/>
          </a:xfrm>
          <a:prstGeom prst="rect">
            <a:avLst/>
          </a:prstGeom>
        </p:spPr>
      </p:pic>
      <p:pic>
        <p:nvPicPr>
          <p:cNvPr id="11" name="Picture 4">
            <a:extLst>
              <a:ext uri="{FF2B5EF4-FFF2-40B4-BE49-F238E27FC236}">
                <a16:creationId xmlns:a16="http://schemas.microsoft.com/office/drawing/2014/main" id="{8B90952D-6E7B-45B0-BB89-BCF62CC8E62C}"/>
              </a:ext>
            </a:extLst>
          </p:cNvPr>
          <p:cNvPicPr>
            <a:picLocks noChangeAspect="1"/>
          </p:cNvPicPr>
          <p:nvPr/>
        </p:nvPicPr>
        <p:blipFill rotWithShape="1">
          <a:blip r:embed="rId6">
            <a:extLst>
              <a:ext uri="{28A0092B-C50C-407E-A947-70E740481C1C}">
                <a14:useLocalDpi xmlns:a14="http://schemas.microsoft.com/office/drawing/2010/main" val="0"/>
              </a:ext>
            </a:extLst>
          </a:blip>
          <a:srcRect t="12931" b="10928"/>
          <a:stretch/>
        </p:blipFill>
        <p:spPr bwMode="auto">
          <a:xfrm>
            <a:off x="6170943" y="1491828"/>
            <a:ext cx="3918182" cy="223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x932915.DEMETER\Desktop\ILO images\bedroom image 1.jpg">
            <a:extLst>
              <a:ext uri="{FF2B5EF4-FFF2-40B4-BE49-F238E27FC236}">
                <a16:creationId xmlns:a16="http://schemas.microsoft.com/office/drawing/2014/main" id="{9D289080-BA81-4DC6-86D2-F0B90D155C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4427" y="3856202"/>
            <a:ext cx="3918182" cy="211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42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CF9F-C14E-414F-AB46-257C1B7AE489}"/>
              </a:ext>
            </a:extLst>
          </p:cNvPr>
          <p:cNvSpPr>
            <a:spLocks noGrp="1"/>
          </p:cNvSpPr>
          <p:nvPr>
            <p:ph type="title"/>
          </p:nvPr>
        </p:nvSpPr>
        <p:spPr/>
        <p:txBody>
          <a:bodyPr>
            <a:normAutofit fontScale="90000"/>
          </a:bodyPr>
          <a:lstStyle/>
          <a:p>
            <a:pPr algn="ctr"/>
            <a:r>
              <a:rPr lang="en-GB" sz="6000" dirty="0">
                <a:solidFill>
                  <a:srgbClr val="5B5F60"/>
                </a:solidFill>
                <a:latin typeface="Bebas Neue" panose="020B0606020202050201" pitchFamily="34" charset="0"/>
              </a:rPr>
              <a:t>Potential Victims found in the UK in 2019</a:t>
            </a:r>
          </a:p>
        </p:txBody>
      </p:sp>
      <p:sp>
        <p:nvSpPr>
          <p:cNvPr id="3" name="Content Placeholder 2">
            <a:extLst>
              <a:ext uri="{FF2B5EF4-FFF2-40B4-BE49-F238E27FC236}">
                <a16:creationId xmlns:a16="http://schemas.microsoft.com/office/drawing/2014/main" id="{84FE4DBF-0FEA-4314-B509-56CE4249A942}"/>
              </a:ext>
            </a:extLst>
          </p:cNvPr>
          <p:cNvSpPr>
            <a:spLocks noGrp="1"/>
          </p:cNvSpPr>
          <p:nvPr>
            <p:ph idx="1"/>
          </p:nvPr>
        </p:nvSpPr>
        <p:spPr>
          <a:xfrm>
            <a:off x="609600" y="1542692"/>
            <a:ext cx="10972800" cy="4525963"/>
          </a:xfrm>
        </p:spPr>
        <p:txBody>
          <a:bodyPr/>
          <a:lstStyle/>
          <a:p>
            <a:pPr marL="457200" indent="-457200">
              <a:buClr>
                <a:srgbClr val="F9C802"/>
              </a:buClr>
              <a:buFont typeface="Arial" panose="020B0604020202020204" pitchFamily="34" charset="0"/>
              <a:buChar char="•"/>
            </a:pPr>
            <a:r>
              <a:rPr lang="en-GB" dirty="0">
                <a:solidFill>
                  <a:srgbClr val="5B5F60"/>
                </a:solidFill>
                <a:latin typeface="Lato" panose="020F0502020204030203" pitchFamily="34" charset="0"/>
                <a:ea typeface="Lato" panose="020F0502020204030203" pitchFamily="34" charset="0"/>
                <a:cs typeface="Lato" panose="020F0502020204030203" pitchFamily="34" charset="0"/>
              </a:rPr>
              <a:t>10,627 potential victims of modern slavery </a:t>
            </a:r>
          </a:p>
          <a:p>
            <a:pPr marL="457200" indent="-457200">
              <a:buClr>
                <a:srgbClr val="F9C802"/>
              </a:buClr>
              <a:buFont typeface="Arial" panose="020B0604020202020204" pitchFamily="34" charset="0"/>
              <a:buChar char="•"/>
            </a:pPr>
            <a:r>
              <a:rPr lang="en-GB" dirty="0">
                <a:solidFill>
                  <a:srgbClr val="5B5F60"/>
                </a:solidFill>
                <a:latin typeface="Lato" panose="020F0502020204030203" pitchFamily="34" charset="0"/>
                <a:ea typeface="Lato" panose="020F0502020204030203" pitchFamily="34" charset="0"/>
                <a:cs typeface="Lato" panose="020F0502020204030203" pitchFamily="34" charset="0"/>
              </a:rPr>
              <a:t>5866 adults</a:t>
            </a:r>
          </a:p>
          <a:p>
            <a:pPr marL="457200" indent="-457200">
              <a:buClr>
                <a:srgbClr val="F9C802"/>
              </a:buClr>
              <a:buFont typeface="Arial" panose="020B0604020202020204" pitchFamily="34" charset="0"/>
              <a:buChar char="•"/>
            </a:pPr>
            <a:r>
              <a:rPr lang="en-GB" dirty="0">
                <a:solidFill>
                  <a:srgbClr val="5B5F60"/>
                </a:solidFill>
                <a:latin typeface="Lato" panose="020F0502020204030203" pitchFamily="34" charset="0"/>
                <a:ea typeface="Lato" panose="020F0502020204030203" pitchFamily="34" charset="0"/>
                <a:cs typeface="Lato" panose="020F0502020204030203" pitchFamily="34" charset="0"/>
              </a:rPr>
              <a:t>4550 minors </a:t>
            </a:r>
          </a:p>
          <a:p>
            <a:pPr marL="457200" indent="-457200">
              <a:buClr>
                <a:srgbClr val="F9C802"/>
              </a:buClr>
              <a:buFont typeface="Arial" panose="020B0604020202020204" pitchFamily="34" charset="0"/>
              <a:buChar char="•"/>
            </a:pPr>
            <a:r>
              <a:rPr lang="en-GB" dirty="0">
                <a:solidFill>
                  <a:srgbClr val="5B5F60"/>
                </a:solidFill>
                <a:latin typeface="Lato" panose="020F0502020204030203" pitchFamily="34" charset="0"/>
                <a:ea typeface="Lato" panose="020F0502020204030203" pitchFamily="34" charset="0"/>
                <a:cs typeface="Lato" panose="020F0502020204030203" pitchFamily="34" charset="0"/>
              </a:rPr>
              <a:t>3391 (one third) female, 7224 (two thirds) male </a:t>
            </a:r>
          </a:p>
        </p:txBody>
      </p:sp>
      <p:pic>
        <p:nvPicPr>
          <p:cNvPr id="4" name="Picture 3">
            <a:extLst>
              <a:ext uri="{FF2B5EF4-FFF2-40B4-BE49-F238E27FC236}">
                <a16:creationId xmlns:a16="http://schemas.microsoft.com/office/drawing/2014/main" id="{3639C547-0101-4057-8F17-A5B0CDFBF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015" y="5697693"/>
            <a:ext cx="3062573" cy="1281022"/>
          </a:xfrm>
          <a:prstGeom prst="rect">
            <a:avLst/>
          </a:prstGeom>
        </p:spPr>
      </p:pic>
    </p:spTree>
    <p:extLst>
      <p:ext uri="{BB962C8B-B14F-4D97-AF65-F5344CB8AC3E}">
        <p14:creationId xmlns:p14="http://schemas.microsoft.com/office/powerpoint/2010/main" val="210869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71FF-983F-490B-A95E-3BEA94C9D959}"/>
              </a:ext>
            </a:extLst>
          </p:cNvPr>
          <p:cNvSpPr>
            <a:spLocks noGrp="1"/>
          </p:cNvSpPr>
          <p:nvPr>
            <p:ph type="title"/>
          </p:nvPr>
        </p:nvSpPr>
        <p:spPr>
          <a:xfrm>
            <a:off x="609600" y="332656"/>
            <a:ext cx="10972800" cy="864096"/>
          </a:xfrm>
        </p:spPr>
        <p:txBody>
          <a:bodyPr wrap="square" anchor="t">
            <a:noAutofit/>
          </a:bodyPr>
          <a:lstStyle/>
          <a:p>
            <a:pPr algn="ctr"/>
            <a:r>
              <a:rPr lang="en-GB" sz="6000" dirty="0">
                <a:solidFill>
                  <a:srgbClr val="5B5F60"/>
                </a:solidFill>
                <a:latin typeface="Bebas Neue" panose="020B0606020202050201" pitchFamily="34" charset="0"/>
              </a:rPr>
              <a:t>Number of NRM referrals 2014-2019</a:t>
            </a:r>
          </a:p>
        </p:txBody>
      </p:sp>
      <p:graphicFrame>
        <p:nvGraphicFramePr>
          <p:cNvPr id="3" name="Chart 2">
            <a:extLst>
              <a:ext uri="{FF2B5EF4-FFF2-40B4-BE49-F238E27FC236}">
                <a16:creationId xmlns:a16="http://schemas.microsoft.com/office/drawing/2014/main" id="{800F10B9-1812-4C0F-8A8A-9FBB221F4EEC}"/>
              </a:ext>
            </a:extLst>
          </p:cNvPr>
          <p:cNvGraphicFramePr>
            <a:graphicFrameLocks/>
          </p:cNvGraphicFramePr>
          <p:nvPr/>
        </p:nvGraphicFramePr>
        <p:xfrm>
          <a:off x="813294" y="1658728"/>
          <a:ext cx="10565411" cy="428774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8E8624D1-5A0F-4E33-8F2B-3E27F7822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015" y="5697693"/>
            <a:ext cx="3062573" cy="1281022"/>
          </a:xfrm>
          <a:prstGeom prst="rect">
            <a:avLst/>
          </a:prstGeom>
        </p:spPr>
      </p:pic>
    </p:spTree>
    <p:extLst>
      <p:ext uri="{BB962C8B-B14F-4D97-AF65-F5344CB8AC3E}">
        <p14:creationId xmlns:p14="http://schemas.microsoft.com/office/powerpoint/2010/main" val="3888457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242852"/>
      </a:dk2>
      <a:lt2>
        <a:srgbClr val="ACCBF9"/>
      </a:lt2>
      <a:accent1>
        <a:srgbClr val="FFC000"/>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5EDAE7AB166A4CACE6BBDF53FEBCE6" ma:contentTypeVersion="12" ma:contentTypeDescription="Create a new document." ma:contentTypeScope="" ma:versionID="fed47329f9e90cbcd7d6c4fe3781b0d8">
  <xsd:schema xmlns:xsd="http://www.w3.org/2001/XMLSchema" xmlns:xs="http://www.w3.org/2001/XMLSchema" xmlns:p="http://schemas.microsoft.com/office/2006/metadata/properties" xmlns:ns3="bbdf7f8e-d564-4985-b170-78426589c2c5" xmlns:ns4="a519be6d-0ef2-4a34-8f67-cda3e763dc72" targetNamespace="http://schemas.microsoft.com/office/2006/metadata/properties" ma:root="true" ma:fieldsID="bfb59da0de9959d42f7178276bdf002c" ns3:_="" ns4:_="">
    <xsd:import namespace="bbdf7f8e-d564-4985-b170-78426589c2c5"/>
    <xsd:import namespace="a519be6d-0ef2-4a34-8f67-cda3e763dc7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f7f8e-d564-4985-b170-78426589c2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19be6d-0ef2-4a34-8f67-cda3e763dc7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3EE583-9ECF-4AD3-8702-D086F9D2F86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E70BB16-61F8-48A2-B4CD-95B916F24D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df7f8e-d564-4985-b170-78426589c2c5"/>
    <ds:schemaRef ds:uri="a519be6d-0ef2-4a34-8f67-cda3e763dc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3E6D0B-06D7-4414-B9DC-5221785DAF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857</TotalTime>
  <Words>1151</Words>
  <Application>Microsoft Office PowerPoint</Application>
  <PresentationFormat>Widescreen</PresentationFormat>
  <Paragraphs>126</Paragraphs>
  <Slides>26</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26</vt:i4>
      </vt:variant>
    </vt:vector>
  </HeadingPairs>
  <TitlesOfParts>
    <vt:vector size="39" baseType="lpstr">
      <vt:lpstr>Wingdings</vt:lpstr>
      <vt:lpstr>Arial</vt:lpstr>
      <vt:lpstr>Bebas Neue</vt:lpstr>
      <vt:lpstr>Georgia</vt:lpstr>
      <vt:lpstr>Courier New</vt:lpstr>
      <vt:lpstr>Bebas Neue</vt:lpstr>
      <vt:lpstr>Calibri Light</vt:lpstr>
      <vt:lpstr>Calibri</vt:lpstr>
      <vt:lpstr>Lato</vt:lpstr>
      <vt:lpstr>Office Theme</vt:lpstr>
      <vt:lpstr>1_Office Theme</vt:lpstr>
      <vt:lpstr>Office Theme</vt:lpstr>
      <vt:lpstr>2_Office Theme</vt:lpstr>
      <vt:lpstr>Modern Slavery</vt:lpstr>
      <vt:lpstr>Short film: What Do You See</vt:lpstr>
      <vt:lpstr>The Clewer Initiative film: We See You</vt:lpstr>
      <vt:lpstr>Who are the Clewer Initiative? </vt:lpstr>
      <vt:lpstr>Modern Slavery Definition</vt:lpstr>
      <vt:lpstr>What are the different types of exploitation? </vt:lpstr>
      <vt:lpstr>Up to 136,000 victims in the UK*</vt:lpstr>
      <vt:lpstr>Potential Victims found in the UK in 2019</vt:lpstr>
      <vt:lpstr>Number of NRM referrals 2014-2019</vt:lpstr>
      <vt:lpstr>Top 10 nationalities of victims (2019) </vt:lpstr>
      <vt:lpstr>What could make a person vulnerable to being trafficked? </vt:lpstr>
      <vt:lpstr>How are they recruited?</vt:lpstr>
      <vt:lpstr>A focus on church wardens</vt:lpstr>
      <vt:lpstr>Charlie’s Story</vt:lpstr>
      <vt:lpstr>Spotting the signs</vt:lpstr>
      <vt:lpstr>Spotting the signs</vt:lpstr>
      <vt:lpstr>Spotting the signs</vt:lpstr>
      <vt:lpstr>How might church wardens come into contact with victims? </vt:lpstr>
      <vt:lpstr>PowerPoint Presentation</vt:lpstr>
      <vt:lpstr>Case study </vt:lpstr>
      <vt:lpstr>Safeguarding and modern slavery</vt:lpstr>
      <vt:lpstr>What to do if you think you have come across modern slavery</vt:lpstr>
      <vt:lpstr>PowerPoint Presentation</vt:lpstr>
      <vt:lpstr>The numbers to call </vt:lpstr>
      <vt:lpstr>Further resources: raising awareness </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Slavery and Homelessness</dc:title>
  <dc:creator>Amy Bishop</dc:creator>
  <cp:lastModifiedBy>Amy Bishop</cp:lastModifiedBy>
  <cp:revision>3</cp:revision>
  <dcterms:created xsi:type="dcterms:W3CDTF">2020-06-24T09:35:21Z</dcterms:created>
  <dcterms:modified xsi:type="dcterms:W3CDTF">2021-05-04T10:32:12Z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0x010100645EDAE7AB166A4CACE6BBDF53FEBCE6</vt:lpwstr>
  </property>
</Properties>
</file>